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64" r:id="rId4"/>
  </p:sldMasterIdLst>
  <p:notesMasterIdLst>
    <p:notesMasterId r:id="rId46"/>
  </p:notesMasterIdLst>
  <p:handoutMasterIdLst>
    <p:handoutMasterId r:id="rId47"/>
  </p:handoutMasterIdLst>
  <p:sldIdLst>
    <p:sldId id="3763" r:id="rId5"/>
    <p:sldId id="3777" r:id="rId6"/>
    <p:sldId id="3762" r:id="rId7"/>
    <p:sldId id="3772" r:id="rId8"/>
    <p:sldId id="1709" r:id="rId9"/>
    <p:sldId id="1710" r:id="rId10"/>
    <p:sldId id="3805" r:id="rId11"/>
    <p:sldId id="3806" r:id="rId12"/>
    <p:sldId id="1711" r:id="rId13"/>
    <p:sldId id="1712" r:id="rId14"/>
    <p:sldId id="3626" r:id="rId15"/>
    <p:sldId id="3809" r:id="rId16"/>
    <p:sldId id="3810" r:id="rId17"/>
    <p:sldId id="3778" r:id="rId18"/>
    <p:sldId id="494" r:id="rId19"/>
    <p:sldId id="3804" r:id="rId20"/>
    <p:sldId id="3807" r:id="rId21"/>
    <p:sldId id="3808" r:id="rId22"/>
    <p:sldId id="3825" r:id="rId23"/>
    <p:sldId id="3779" r:id="rId24"/>
    <p:sldId id="517" r:id="rId25"/>
    <p:sldId id="3811" r:id="rId26"/>
    <p:sldId id="3812" r:id="rId27"/>
    <p:sldId id="3813" r:id="rId28"/>
    <p:sldId id="3815" r:id="rId29"/>
    <p:sldId id="3814" r:id="rId30"/>
    <p:sldId id="523" r:id="rId31"/>
    <p:sldId id="524" r:id="rId32"/>
    <p:sldId id="525" r:id="rId33"/>
    <p:sldId id="526" r:id="rId34"/>
    <p:sldId id="528" r:id="rId35"/>
    <p:sldId id="529" r:id="rId36"/>
    <p:sldId id="530" r:id="rId37"/>
    <p:sldId id="532" r:id="rId38"/>
    <p:sldId id="3818" r:id="rId39"/>
    <p:sldId id="3800" r:id="rId40"/>
    <p:sldId id="3817" r:id="rId41"/>
    <p:sldId id="3788" r:id="rId42"/>
    <p:sldId id="3785" r:id="rId43"/>
    <p:sldId id="3826" r:id="rId44"/>
    <p:sldId id="490" r:id="rId45"/>
  </p:sldIdLst>
  <p:sldSz cx="12436475" cy="6994525"/>
  <p:notesSz cx="6858000" cy="9144000"/>
  <p:defaultTextStyle>
    <a:defPPr>
      <a:defRPr lang="en-US"/>
    </a:defPPr>
    <a:lvl1pPr marL="0" algn="l" defTabSz="932688" rtl="0" eaLnBrk="1" latinLnBrk="0" hangingPunct="1">
      <a:defRPr sz="1836" kern="1200">
        <a:solidFill>
          <a:schemeClr val="tx1"/>
        </a:solidFill>
        <a:latin typeface="+mn-lt"/>
        <a:ea typeface="+mn-ea"/>
        <a:cs typeface="+mn-cs"/>
      </a:defRPr>
    </a:lvl1pPr>
    <a:lvl2pPr marL="466344" algn="l" defTabSz="932688" rtl="0" eaLnBrk="1" latinLnBrk="0" hangingPunct="1">
      <a:defRPr sz="1836" kern="1200">
        <a:solidFill>
          <a:schemeClr val="tx1"/>
        </a:solidFill>
        <a:latin typeface="+mn-lt"/>
        <a:ea typeface="+mn-ea"/>
        <a:cs typeface="+mn-cs"/>
      </a:defRPr>
    </a:lvl2pPr>
    <a:lvl3pPr marL="932688" algn="l" defTabSz="932688" rtl="0" eaLnBrk="1" latinLnBrk="0" hangingPunct="1">
      <a:defRPr sz="1836" kern="1200">
        <a:solidFill>
          <a:schemeClr val="tx1"/>
        </a:solidFill>
        <a:latin typeface="+mn-lt"/>
        <a:ea typeface="+mn-ea"/>
        <a:cs typeface="+mn-cs"/>
      </a:defRPr>
    </a:lvl3pPr>
    <a:lvl4pPr marL="1399032" algn="l" defTabSz="932688" rtl="0" eaLnBrk="1" latinLnBrk="0" hangingPunct="1">
      <a:defRPr sz="1836" kern="1200">
        <a:solidFill>
          <a:schemeClr val="tx1"/>
        </a:solidFill>
        <a:latin typeface="+mn-lt"/>
        <a:ea typeface="+mn-ea"/>
        <a:cs typeface="+mn-cs"/>
      </a:defRPr>
    </a:lvl4pPr>
    <a:lvl5pPr marL="1865376" algn="l" defTabSz="932688" rtl="0" eaLnBrk="1" latinLnBrk="0" hangingPunct="1">
      <a:defRPr sz="1836" kern="1200">
        <a:solidFill>
          <a:schemeClr val="tx1"/>
        </a:solidFill>
        <a:latin typeface="+mn-lt"/>
        <a:ea typeface="+mn-ea"/>
        <a:cs typeface="+mn-cs"/>
      </a:defRPr>
    </a:lvl5pPr>
    <a:lvl6pPr marL="2331720" algn="l" defTabSz="932688" rtl="0" eaLnBrk="1" latinLnBrk="0" hangingPunct="1">
      <a:defRPr sz="1836" kern="1200">
        <a:solidFill>
          <a:schemeClr val="tx1"/>
        </a:solidFill>
        <a:latin typeface="+mn-lt"/>
        <a:ea typeface="+mn-ea"/>
        <a:cs typeface="+mn-cs"/>
      </a:defRPr>
    </a:lvl6pPr>
    <a:lvl7pPr marL="2798064" algn="l" defTabSz="932688" rtl="0" eaLnBrk="1" latinLnBrk="0" hangingPunct="1">
      <a:defRPr sz="1836" kern="1200">
        <a:solidFill>
          <a:schemeClr val="tx1"/>
        </a:solidFill>
        <a:latin typeface="+mn-lt"/>
        <a:ea typeface="+mn-ea"/>
        <a:cs typeface="+mn-cs"/>
      </a:defRPr>
    </a:lvl7pPr>
    <a:lvl8pPr marL="3264408" algn="l" defTabSz="932688" rtl="0" eaLnBrk="1" latinLnBrk="0" hangingPunct="1">
      <a:defRPr sz="1836" kern="1200">
        <a:solidFill>
          <a:schemeClr val="tx1"/>
        </a:solidFill>
        <a:latin typeface="+mn-lt"/>
        <a:ea typeface="+mn-ea"/>
        <a:cs typeface="+mn-cs"/>
      </a:defRPr>
    </a:lvl8pPr>
    <a:lvl9pPr marL="3730752" algn="l" defTabSz="932688" rtl="0" eaLnBrk="1" latinLnBrk="0" hangingPunct="1">
      <a:defRPr sz="1836" kern="1200">
        <a:solidFill>
          <a:schemeClr val="tx1"/>
        </a:solidFill>
        <a:latin typeface="+mn-lt"/>
        <a:ea typeface="+mn-ea"/>
        <a:cs typeface="+mn-cs"/>
      </a:defRPr>
    </a:lvl9pPr>
  </p:defaultTextStyle>
  <p:extLst>
    <p:ext uri="{521415D9-36F7-43E2-AB2F-B90AF26B5E84}">
      <p14:sectionLst xmlns:p14="http://schemas.microsoft.com/office/powerpoint/2010/main">
        <p14:section name="WalkIn" id="{0F194CA5-335B-4DD0-9814-D3878D9551B5}">
          <p14:sldIdLst>
            <p14:sldId id="3763"/>
            <p14:sldId id="3777"/>
            <p14:sldId id="3762"/>
            <p14:sldId id="3772"/>
            <p14:sldId id="1709"/>
            <p14:sldId id="1710"/>
            <p14:sldId id="3805"/>
            <p14:sldId id="3806"/>
            <p14:sldId id="1711"/>
            <p14:sldId id="1712"/>
            <p14:sldId id="3626"/>
            <p14:sldId id="3809"/>
            <p14:sldId id="3810"/>
            <p14:sldId id="3778"/>
            <p14:sldId id="494"/>
            <p14:sldId id="3804"/>
            <p14:sldId id="3807"/>
            <p14:sldId id="3808"/>
            <p14:sldId id="3825"/>
            <p14:sldId id="3779"/>
            <p14:sldId id="517"/>
            <p14:sldId id="3811"/>
            <p14:sldId id="3812"/>
            <p14:sldId id="3813"/>
            <p14:sldId id="3815"/>
            <p14:sldId id="3814"/>
            <p14:sldId id="523"/>
            <p14:sldId id="524"/>
            <p14:sldId id="525"/>
            <p14:sldId id="526"/>
            <p14:sldId id="528"/>
            <p14:sldId id="529"/>
            <p14:sldId id="530"/>
            <p14:sldId id="532"/>
            <p14:sldId id="3818"/>
            <p14:sldId id="3800"/>
            <p14:sldId id="3817"/>
            <p14:sldId id="3788"/>
            <p14:sldId id="3785"/>
            <p14:sldId id="3826"/>
            <p14:sldId id="49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yne Meyer" initials="WM" lastIdx="4" clrIdx="0">
    <p:extLst/>
  </p:cmAuthor>
  <p:cmAuthor id="2" name="Nicolette Sharp (Prime 8)" initials="NS(8" lastIdx="4" clrIdx="1">
    <p:extLst/>
  </p:cmAuthor>
  <p:cmAuthor id="3" name="Sam Guckenheimer" initials="SG" lastIdx="2" clrIdx="2">
    <p:extLst>
      <p:ext uri="{19B8F6BF-5375-455C-9EA6-DF929625EA0E}">
        <p15:presenceInfo xmlns:p15="http://schemas.microsoft.com/office/powerpoint/2012/main" userId="S::samgu@microsoft.com::15ff1f82-b3d1-450b-8bfc-848e5572c8a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3B01"/>
    <a:srgbClr val="CB2E6D"/>
    <a:srgbClr val="04A6FF"/>
    <a:srgbClr val="000000"/>
    <a:srgbClr val="0078D7"/>
    <a:srgbClr val="737373"/>
    <a:srgbClr val="008272"/>
    <a:srgbClr val="EAEAEA"/>
    <a:srgbClr val="2560E0"/>
    <a:srgbClr val="854C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3457" autoAdjust="0"/>
  </p:normalViewPr>
  <p:slideViewPr>
    <p:cSldViewPr snapToGrid="0">
      <p:cViewPr varScale="1">
        <p:scale>
          <a:sx n="100" d="100"/>
          <a:sy n="100" d="100"/>
        </p:scale>
        <p:origin x="36" y="471"/>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dirty="0"/>
              <a:t># of Engineers</a:t>
            </a:r>
          </a:p>
        </c:rich>
      </c:tx>
      <c:layout>
        <c:manualLayout>
          <c:xMode val="edge"/>
          <c:yMode val="edge"/>
          <c:x val="0.38628797091973294"/>
          <c:y val="0.46183305405402469"/>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doughnutChart>
        <c:varyColors val="1"/>
        <c:ser>
          <c:idx val="0"/>
          <c:order val="0"/>
          <c:tx>
            <c:strRef>
              <c:f>Sheet1!$B$1</c:f>
              <c:strCache>
                <c:ptCount val="1"/>
                <c:pt idx="0">
                  <c:v>Engineers</c:v>
                </c:pt>
              </c:strCache>
            </c:strRef>
          </c:tx>
          <c:dPt>
            <c:idx val="0"/>
            <c:bubble3D val="0"/>
            <c:spPr>
              <a:solidFill>
                <a:schemeClr val="accent1">
                  <a:shade val="80000"/>
                  <a:satMod val="180000"/>
                </a:schemeClr>
              </a:solidFill>
              <a:ln>
                <a:noFill/>
              </a:ln>
              <a:effectLst/>
            </c:spPr>
            <c:extLst>
              <c:ext xmlns:c16="http://schemas.microsoft.com/office/drawing/2014/chart" uri="{C3380CC4-5D6E-409C-BE32-E72D297353CC}">
                <c16:uniqueId val="{00000001-2711-4A47-89AF-650C511E29E0}"/>
              </c:ext>
            </c:extLst>
          </c:dPt>
          <c:dPt>
            <c:idx val="1"/>
            <c:bubble3D val="0"/>
            <c:spPr>
              <a:solidFill>
                <a:schemeClr val="accent2">
                  <a:shade val="80000"/>
                  <a:satMod val="180000"/>
                </a:schemeClr>
              </a:solidFill>
              <a:ln>
                <a:noFill/>
              </a:ln>
              <a:effectLst/>
            </c:spPr>
            <c:extLst>
              <c:ext xmlns:c16="http://schemas.microsoft.com/office/drawing/2014/chart" uri="{C3380CC4-5D6E-409C-BE32-E72D297353CC}">
                <c16:uniqueId val="{00000003-2711-4A47-89AF-650C511E29E0}"/>
              </c:ext>
            </c:extLst>
          </c:dPt>
          <c:cat>
            <c:strRef>
              <c:f>Sheet1!$A$2:$A$3</c:f>
              <c:strCache>
                <c:ptCount val="2"/>
                <c:pt idx="0">
                  <c:v>Rest of Microsoft</c:v>
                </c:pt>
                <c:pt idx="1">
                  <c:v>Azure DevOps team</c:v>
                </c:pt>
              </c:strCache>
            </c:strRef>
          </c:cat>
          <c:val>
            <c:numRef>
              <c:f>Sheet1!$B$2:$B$3</c:f>
              <c:numCache>
                <c:formatCode>General</c:formatCode>
                <c:ptCount val="2"/>
                <c:pt idx="0">
                  <c:v>64200</c:v>
                </c:pt>
                <c:pt idx="1">
                  <c:v>800</c:v>
                </c:pt>
              </c:numCache>
            </c:numRef>
          </c:val>
          <c:extLst>
            <c:ext xmlns:c16="http://schemas.microsoft.com/office/drawing/2014/chart" uri="{C3380CC4-5D6E-409C-BE32-E72D297353CC}">
              <c16:uniqueId val="{00000000-5ABA-4D4F-A791-28976BA0141E}"/>
            </c:ext>
          </c:extLst>
        </c:ser>
        <c:dLbls>
          <c:showLegendKey val="0"/>
          <c:showVal val="0"/>
          <c:showCatName val="0"/>
          <c:showSerName val="0"/>
          <c:showPercent val="0"/>
          <c:showBubbleSize val="0"/>
          <c:showLeaderLines val="1"/>
        </c:dLbls>
        <c:firstSliceAng val="0"/>
        <c:holeSize val="50"/>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B4DFFC-B4E7-AD45-ACE5-CDFAB404B058}"/>
              </a:ext>
            </a:extLst>
          </p:cNvPr>
          <p:cNvSpPr>
            <a:spLocks noGrp="1"/>
          </p:cNvSpPr>
          <p:nvPr>
            <p:ph type="hdr" sz="quarter"/>
          </p:nvPr>
        </p:nvSpPr>
        <p:spPr>
          <a:xfrm>
            <a:off x="0" y="0"/>
            <a:ext cx="3005138" cy="4619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21C4A65-5704-E546-A247-3E2210C03FB5}"/>
              </a:ext>
            </a:extLst>
          </p:cNvPr>
          <p:cNvSpPr>
            <a:spLocks noGrp="1"/>
          </p:cNvSpPr>
          <p:nvPr>
            <p:ph type="dt" sz="quarter" idx="1"/>
          </p:nvPr>
        </p:nvSpPr>
        <p:spPr>
          <a:xfrm>
            <a:off x="3927475" y="0"/>
            <a:ext cx="3005138" cy="461963"/>
          </a:xfrm>
          <a:prstGeom prst="rect">
            <a:avLst/>
          </a:prstGeom>
        </p:spPr>
        <p:txBody>
          <a:bodyPr vert="horz" lIns="91440" tIns="45720" rIns="91440" bIns="45720" rtlCol="0"/>
          <a:lstStyle>
            <a:lvl1pPr algn="r">
              <a:defRPr sz="1200"/>
            </a:lvl1pPr>
          </a:lstStyle>
          <a:p>
            <a:fld id="{2B750920-92A4-224B-9AE0-2C8C93DBE13A}" type="datetimeFigureOut">
              <a:rPr lang="en-US" smtClean="0"/>
              <a:t>10/2/18</a:t>
            </a:fld>
            <a:endParaRPr lang="en-US"/>
          </a:p>
        </p:txBody>
      </p:sp>
      <p:sp>
        <p:nvSpPr>
          <p:cNvPr id="4" name="Footer Placeholder 3">
            <a:extLst>
              <a:ext uri="{FF2B5EF4-FFF2-40B4-BE49-F238E27FC236}">
                <a16:creationId xmlns:a16="http://schemas.microsoft.com/office/drawing/2014/main" id="{BA6685E3-1FEC-754E-BA37-188D6CA3EA4B}"/>
              </a:ext>
            </a:extLst>
          </p:cNvPr>
          <p:cNvSpPr>
            <a:spLocks noGrp="1"/>
          </p:cNvSpPr>
          <p:nvPr>
            <p:ph type="ftr" sz="quarter" idx="2"/>
          </p:nvPr>
        </p:nvSpPr>
        <p:spPr>
          <a:xfrm>
            <a:off x="0" y="8758238"/>
            <a:ext cx="3005138" cy="4619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86ADD2A-87F8-4D4B-B9A4-FF4862683136}"/>
              </a:ext>
            </a:extLst>
          </p:cNvPr>
          <p:cNvSpPr>
            <a:spLocks noGrp="1"/>
          </p:cNvSpPr>
          <p:nvPr>
            <p:ph type="sldNum" sz="quarter" idx="3"/>
          </p:nvPr>
        </p:nvSpPr>
        <p:spPr>
          <a:xfrm>
            <a:off x="3927475" y="8758238"/>
            <a:ext cx="3005138" cy="461962"/>
          </a:xfrm>
          <a:prstGeom prst="rect">
            <a:avLst/>
          </a:prstGeom>
        </p:spPr>
        <p:txBody>
          <a:bodyPr vert="horz" lIns="91440" tIns="45720" rIns="91440" bIns="45720" rtlCol="0" anchor="b"/>
          <a:lstStyle>
            <a:lvl1pPr algn="r">
              <a:defRPr sz="1200"/>
            </a:lvl1pPr>
          </a:lstStyle>
          <a:p>
            <a:fld id="{D6DF1726-3F9B-AA43-AF69-3C84FCFF3412}" type="slidenum">
              <a:rPr lang="en-US" smtClean="0"/>
              <a:t>‹#›</a:t>
            </a:fld>
            <a:endParaRPr lang="en-US"/>
          </a:p>
        </p:txBody>
      </p:sp>
    </p:spTree>
    <p:extLst>
      <p:ext uri="{BB962C8B-B14F-4D97-AF65-F5344CB8AC3E}">
        <p14:creationId xmlns:p14="http://schemas.microsoft.com/office/powerpoint/2010/main" val="381722624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4.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04820" cy="462611"/>
          </a:xfrm>
          <a:prstGeom prst="rect">
            <a:avLst/>
          </a:prstGeom>
        </p:spPr>
        <p:txBody>
          <a:bodyPr vert="horz" lIns="92309" tIns="46154" rIns="92309" bIns="46154" rtlCol="0"/>
          <a:lstStyle>
            <a:lvl1pPr algn="l">
              <a:defRPr sz="1200"/>
            </a:lvl1pPr>
          </a:lstStyle>
          <a:p>
            <a:endParaRPr lang="en-US"/>
          </a:p>
        </p:txBody>
      </p:sp>
      <p:sp>
        <p:nvSpPr>
          <p:cNvPr id="3" name="Date Placeholder 2"/>
          <p:cNvSpPr>
            <a:spLocks noGrp="1"/>
          </p:cNvSpPr>
          <p:nvPr>
            <p:ph type="dt" idx="1"/>
          </p:nvPr>
        </p:nvSpPr>
        <p:spPr>
          <a:xfrm>
            <a:off x="3927775" y="0"/>
            <a:ext cx="3004820" cy="462611"/>
          </a:xfrm>
          <a:prstGeom prst="rect">
            <a:avLst/>
          </a:prstGeom>
        </p:spPr>
        <p:txBody>
          <a:bodyPr vert="horz" lIns="92309" tIns="46154" rIns="92309" bIns="46154" rtlCol="0"/>
          <a:lstStyle>
            <a:lvl1pPr algn="r">
              <a:defRPr sz="1200"/>
            </a:lvl1pPr>
          </a:lstStyle>
          <a:p>
            <a:fld id="{68BF023B-10D3-4BAF-A407-4B4ABDDCF7DA}" type="datetimeFigureOut">
              <a:rPr lang="en-US" smtClean="0"/>
              <a:t>10/2/18</a:t>
            </a:fld>
            <a:endParaRPr lang="en-US"/>
          </a:p>
        </p:txBody>
      </p:sp>
      <p:sp>
        <p:nvSpPr>
          <p:cNvPr id="4" name="Slide Image Placeholder 3"/>
          <p:cNvSpPr>
            <a:spLocks noGrp="1" noRot="1" noChangeAspect="1"/>
          </p:cNvSpPr>
          <p:nvPr>
            <p:ph type="sldImg" idx="2"/>
          </p:nvPr>
        </p:nvSpPr>
        <p:spPr>
          <a:xfrm>
            <a:off x="701675" y="1152525"/>
            <a:ext cx="5530850" cy="3111500"/>
          </a:xfrm>
          <a:prstGeom prst="rect">
            <a:avLst/>
          </a:prstGeom>
          <a:noFill/>
          <a:ln w="12700">
            <a:solidFill>
              <a:prstClr val="black"/>
            </a:solidFill>
          </a:ln>
        </p:spPr>
        <p:txBody>
          <a:bodyPr vert="horz" lIns="92309" tIns="46154" rIns="92309" bIns="46154" rtlCol="0" anchor="ctr"/>
          <a:lstStyle/>
          <a:p>
            <a:endParaRPr lang="en-US"/>
          </a:p>
        </p:txBody>
      </p:sp>
      <p:sp>
        <p:nvSpPr>
          <p:cNvPr id="5" name="Notes Placeholder 4"/>
          <p:cNvSpPr>
            <a:spLocks noGrp="1"/>
          </p:cNvSpPr>
          <p:nvPr>
            <p:ph type="body" sz="quarter" idx="3"/>
          </p:nvPr>
        </p:nvSpPr>
        <p:spPr>
          <a:xfrm>
            <a:off x="693420" y="4437221"/>
            <a:ext cx="5547360" cy="3630454"/>
          </a:xfrm>
          <a:prstGeom prst="rect">
            <a:avLst/>
          </a:prstGeom>
        </p:spPr>
        <p:txBody>
          <a:bodyPr vert="horz" lIns="92309" tIns="46154" rIns="92309" bIns="461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57590"/>
            <a:ext cx="3004820" cy="462610"/>
          </a:xfrm>
          <a:prstGeom prst="rect">
            <a:avLst/>
          </a:prstGeom>
        </p:spPr>
        <p:txBody>
          <a:bodyPr vert="horz" lIns="92309" tIns="46154" rIns="92309" bIns="46154" rtlCol="0" anchor="b"/>
          <a:lstStyle>
            <a:lvl1pPr algn="l">
              <a:defRPr sz="1200"/>
            </a:lvl1pPr>
          </a:lstStyle>
          <a:p>
            <a:endParaRPr lang="en-US"/>
          </a:p>
        </p:txBody>
      </p:sp>
      <p:sp>
        <p:nvSpPr>
          <p:cNvPr id="7" name="Slide Number Placeholder 6"/>
          <p:cNvSpPr>
            <a:spLocks noGrp="1"/>
          </p:cNvSpPr>
          <p:nvPr>
            <p:ph type="sldNum" sz="quarter" idx="5"/>
          </p:nvPr>
        </p:nvSpPr>
        <p:spPr>
          <a:xfrm>
            <a:off x="3927775" y="8757590"/>
            <a:ext cx="3004820" cy="462610"/>
          </a:xfrm>
          <a:prstGeom prst="rect">
            <a:avLst/>
          </a:prstGeom>
        </p:spPr>
        <p:txBody>
          <a:bodyPr vert="horz" lIns="92309" tIns="46154" rIns="92309" bIns="46154" rtlCol="0" anchor="b"/>
          <a:lstStyle>
            <a:lvl1pPr algn="r">
              <a:defRPr sz="1200"/>
            </a:lvl1pPr>
          </a:lstStyle>
          <a:p>
            <a:fld id="{3D7B9D4F-5F19-438C-92E8-037C6AE8F87D}" type="slidenum">
              <a:rPr lang="en-US" smtClean="0"/>
              <a:t>‹#›</a:t>
            </a:fld>
            <a:endParaRPr lang="en-US"/>
          </a:p>
        </p:txBody>
      </p:sp>
    </p:spTree>
    <p:extLst>
      <p:ext uri="{BB962C8B-B14F-4D97-AF65-F5344CB8AC3E}">
        <p14:creationId xmlns:p14="http://schemas.microsoft.com/office/powerpoint/2010/main" val="506843168"/>
      </p:ext>
    </p:extLst>
  </p:cSld>
  <p:clrMap bg1="lt1" tx1="dk1" bg2="lt2" tx2="dk2" accent1="accent1" accent2="accent2" accent3="accent3" accent4="accent4" accent5="accent5" accent6="accent6" hlink="hlink" folHlink="folHlink"/>
  <p:notesStyle>
    <a:lvl1pPr marL="0" algn="l" defTabSz="932688" rtl="0" eaLnBrk="1" latinLnBrk="0" hangingPunct="1">
      <a:defRPr sz="1224" kern="1200">
        <a:solidFill>
          <a:schemeClr val="tx1"/>
        </a:solidFill>
        <a:latin typeface="+mn-lt"/>
        <a:ea typeface="+mn-ea"/>
        <a:cs typeface="+mn-cs"/>
      </a:defRPr>
    </a:lvl1pPr>
    <a:lvl2pPr marL="466344" algn="l" defTabSz="932688" rtl="0" eaLnBrk="1" latinLnBrk="0" hangingPunct="1">
      <a:defRPr sz="1224" kern="1200">
        <a:solidFill>
          <a:schemeClr val="tx1"/>
        </a:solidFill>
        <a:latin typeface="+mn-lt"/>
        <a:ea typeface="+mn-ea"/>
        <a:cs typeface="+mn-cs"/>
      </a:defRPr>
    </a:lvl2pPr>
    <a:lvl3pPr marL="932688" algn="l" defTabSz="932688" rtl="0" eaLnBrk="1" latinLnBrk="0" hangingPunct="1">
      <a:defRPr sz="1224" kern="1200">
        <a:solidFill>
          <a:schemeClr val="tx1"/>
        </a:solidFill>
        <a:latin typeface="+mn-lt"/>
        <a:ea typeface="+mn-ea"/>
        <a:cs typeface="+mn-cs"/>
      </a:defRPr>
    </a:lvl3pPr>
    <a:lvl4pPr marL="1399032" algn="l" defTabSz="932688" rtl="0" eaLnBrk="1" latinLnBrk="0" hangingPunct="1">
      <a:defRPr sz="1224" kern="1200">
        <a:solidFill>
          <a:schemeClr val="tx1"/>
        </a:solidFill>
        <a:latin typeface="+mn-lt"/>
        <a:ea typeface="+mn-ea"/>
        <a:cs typeface="+mn-cs"/>
      </a:defRPr>
    </a:lvl4pPr>
    <a:lvl5pPr marL="1865376" algn="l" defTabSz="932688" rtl="0" eaLnBrk="1" latinLnBrk="0" hangingPunct="1">
      <a:defRPr sz="1224" kern="1200">
        <a:solidFill>
          <a:schemeClr val="tx1"/>
        </a:solidFill>
        <a:latin typeface="+mn-lt"/>
        <a:ea typeface="+mn-ea"/>
        <a:cs typeface="+mn-cs"/>
      </a:defRPr>
    </a:lvl5pPr>
    <a:lvl6pPr marL="2331720" algn="l" defTabSz="932688" rtl="0" eaLnBrk="1" latinLnBrk="0" hangingPunct="1">
      <a:defRPr sz="1224" kern="1200">
        <a:solidFill>
          <a:schemeClr val="tx1"/>
        </a:solidFill>
        <a:latin typeface="+mn-lt"/>
        <a:ea typeface="+mn-ea"/>
        <a:cs typeface="+mn-cs"/>
      </a:defRPr>
    </a:lvl6pPr>
    <a:lvl7pPr marL="2798064" algn="l" defTabSz="932688" rtl="0" eaLnBrk="1" latinLnBrk="0" hangingPunct="1">
      <a:defRPr sz="1224" kern="1200">
        <a:solidFill>
          <a:schemeClr val="tx1"/>
        </a:solidFill>
        <a:latin typeface="+mn-lt"/>
        <a:ea typeface="+mn-ea"/>
        <a:cs typeface="+mn-cs"/>
      </a:defRPr>
    </a:lvl7pPr>
    <a:lvl8pPr marL="3264408" algn="l" defTabSz="932688" rtl="0" eaLnBrk="1" latinLnBrk="0" hangingPunct="1">
      <a:defRPr sz="1224" kern="1200">
        <a:solidFill>
          <a:schemeClr val="tx1"/>
        </a:solidFill>
        <a:latin typeface="+mn-lt"/>
        <a:ea typeface="+mn-ea"/>
        <a:cs typeface="+mn-cs"/>
      </a:defRPr>
    </a:lvl8pPr>
    <a:lvl9pPr marL="3730752" algn="l" defTabSz="932688"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4100" indent="-344100">
              <a:buFontTx/>
              <a:buChar char="-"/>
            </a:pPr>
            <a:endParaRPr lang="en-US" sz="2800" dirty="0"/>
          </a:p>
        </p:txBody>
      </p:sp>
      <p:sp>
        <p:nvSpPr>
          <p:cNvPr id="4" name="Slide Number Placeholder 3"/>
          <p:cNvSpPr>
            <a:spLocks noGrp="1"/>
          </p:cNvSpPr>
          <p:nvPr>
            <p:ph type="sldNum" sz="quarter" idx="10"/>
          </p:nvPr>
        </p:nvSpPr>
        <p:spPr/>
        <p:txBody>
          <a:bodyPr/>
          <a:lstStyle/>
          <a:p>
            <a:fld id="{3D7B9D4F-5F19-438C-92E8-037C6AE8F87D}" type="slidenum">
              <a:rPr lang="en-US" smtClean="0"/>
              <a:t>1</a:t>
            </a:fld>
            <a:endParaRPr lang="en-US"/>
          </a:p>
        </p:txBody>
      </p:sp>
    </p:spTree>
    <p:extLst>
      <p:ext uri="{BB962C8B-B14F-4D97-AF65-F5344CB8AC3E}">
        <p14:creationId xmlns:p14="http://schemas.microsoft.com/office/powerpoint/2010/main" val="30234344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cs typeface="Segoe UI" pitchFamily="34" charset="0"/>
              </a:rPr>
              <a:t>Visual Studio 11</a:t>
            </a:r>
            <a:endParaRPr kumimoji="0" lang="en-US" sz="1200" b="0" i="0" u="none" strike="noStrike" kern="1200" cap="none" spc="0" normalizeH="0" baseline="0" noProof="0" dirty="0">
              <a:ln>
                <a:noFill/>
              </a:ln>
              <a:solidFill>
                <a:prstClr val="black"/>
              </a:solidFill>
              <a:effectLst/>
              <a:uLnTx/>
              <a:uFillTx/>
              <a:latin typeface="Segoe UI" pitchFamily="34" charset="0"/>
              <a:cs typeface="Segoe UI" pitchFamily="34" charset="0"/>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BDBC63AD-D62B-43CD-BB70-F35DF21BB80B}" type="datetime1">
              <a:rPr kumimoji="0" lang="en-US" sz="1200" b="0" i="0" u="none" strike="noStrike" kern="1200" cap="none" spc="0" normalizeH="0" baseline="0" noProof="0" smtClean="0">
                <a:ln>
                  <a:noFill/>
                </a:ln>
                <a:solidFill>
                  <a:prstClr val="black"/>
                </a:solidFill>
                <a:effectLst/>
                <a:uLnTx/>
                <a:uFillTx/>
                <a:latin typeface="Segoe UI" pitchFamily="34" charset="0"/>
                <a:cs typeface="Segoe UI" pitchFamily="34" charset="0"/>
              </a:rPr>
              <a:pPr marL="0" marR="0" lvl="0" indent="0" algn="r" defTabSz="914363" rtl="0" eaLnBrk="1" fontAlgn="auto" latinLnBrk="0" hangingPunct="1">
                <a:lnSpc>
                  <a:spcPct val="100000"/>
                </a:lnSpc>
                <a:spcBef>
                  <a:spcPts val="0"/>
                </a:spcBef>
                <a:spcAft>
                  <a:spcPts val="0"/>
                </a:spcAft>
                <a:buClrTx/>
                <a:buSzTx/>
                <a:buFontTx/>
                <a:buNone/>
                <a:tabLst/>
                <a:defRPr/>
              </a:pPr>
              <a:t>10/2/18</a:t>
            </a:fld>
            <a:endParaRPr kumimoji="0" lang="en-US" sz="1200" b="0" i="0" u="none" strike="noStrike" kern="1200" cap="none" spc="0" normalizeH="0" baseline="0" noProof="0">
              <a:ln>
                <a:noFill/>
              </a:ln>
              <a:solidFill>
                <a:prstClr val="black"/>
              </a:solidFill>
              <a:effectLst/>
              <a:uLnTx/>
              <a:uFillTx/>
              <a:latin typeface="Segoe UI" pitchFamily="34" charset="0"/>
              <a:cs typeface="Segoe UI" pitchFamily="34" charset="0"/>
            </a:endParaRPr>
          </a:p>
        </p:txBody>
      </p:sp>
      <p:sp>
        <p:nvSpPr>
          <p:cNvPr id="7" name="Slide Number Placeholder 6"/>
          <p:cNvSpPr>
            <a:spLocks noGrp="1"/>
          </p:cNvSpPr>
          <p:nvPr>
            <p:ph type="sldNum" sz="quarter" idx="13"/>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cs typeface="Segoe UI" pitchFamily="34" charset="0"/>
              </a:rPr>
              <a:pPr marL="0" marR="0" lvl="0" indent="0" algn="r" defTabSz="914363"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Segoe UI" pitchFamily="34" charset="0"/>
              <a:cs typeface="Segoe UI" pitchFamily="34" charset="0"/>
            </a:endParaRPr>
          </a:p>
        </p:txBody>
      </p:sp>
    </p:spTree>
    <p:extLst>
      <p:ext uri="{BB962C8B-B14F-4D97-AF65-F5344CB8AC3E}">
        <p14:creationId xmlns:p14="http://schemas.microsoft.com/office/powerpoint/2010/main" val="36666799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So… we decided that this wasn’t about the process.  It was about the mechanics of our code base, and ensuring that our code base supported the way we wanted to work.</a:t>
            </a:r>
          </a:p>
        </p:txBody>
      </p:sp>
      <p:sp>
        <p:nvSpPr>
          <p:cNvPr id="4" name="Slide Number Placeholder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9240CFC5-2983-4821-B349-5AA0B1F58DA1}" type="slidenum">
              <a:rPr kumimoji="0" lang="en-US" sz="1200" b="0" i="0" u="none" strike="noStrike" kern="1200" cap="none" spc="0" normalizeH="0" baseline="0" noProof="0" smtClean="0">
                <a:ln>
                  <a:noFill/>
                </a:ln>
                <a:solidFill>
                  <a:prstClr val="black"/>
                </a:solidFill>
                <a:effectLst/>
                <a:uLnTx/>
                <a:uFillTx/>
                <a:latin typeface="Segoe UI" pitchFamily="34" charset="0"/>
                <a:cs typeface="Segoe UI" pitchFamily="34" charset="0"/>
              </a:rPr>
              <a:pPr marL="0" marR="0" lvl="0" indent="0" algn="r" defTabSz="914363"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Segoe UI" pitchFamily="34" charset="0"/>
              <a:cs typeface="Segoe UI" pitchFamily="34" charset="0"/>
            </a:endParaRPr>
          </a:p>
        </p:txBody>
      </p:sp>
    </p:spTree>
    <p:extLst>
      <p:ext uri="{BB962C8B-B14F-4D97-AF65-F5344CB8AC3E}">
        <p14:creationId xmlns:p14="http://schemas.microsoft.com/office/powerpoint/2010/main" val="29231086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9240CFC5-2983-4821-B349-5AA0B1F58DA1}" type="slidenum">
              <a:rPr kumimoji="0" lang="en-US" sz="1200" b="0" i="0" u="none" strike="noStrike" kern="1200" cap="none" spc="0" normalizeH="0" baseline="0" noProof="0" smtClean="0">
                <a:ln>
                  <a:noFill/>
                </a:ln>
                <a:solidFill>
                  <a:prstClr val="black"/>
                </a:solidFill>
                <a:effectLst/>
                <a:uLnTx/>
                <a:uFillTx/>
                <a:latin typeface="Segoe UI" pitchFamily="34" charset="0"/>
                <a:cs typeface="Segoe UI" pitchFamily="34" charset="0"/>
              </a:rPr>
              <a:pPr marL="0" marR="0" lvl="0" indent="0" algn="r" defTabSz="914363"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Segoe UI" pitchFamily="34" charset="0"/>
              <a:cs typeface="Segoe UI" pitchFamily="34" charset="0"/>
            </a:endParaRPr>
          </a:p>
        </p:txBody>
      </p:sp>
    </p:spTree>
    <p:extLst>
      <p:ext uri="{BB962C8B-B14F-4D97-AF65-F5344CB8AC3E}">
        <p14:creationId xmlns:p14="http://schemas.microsoft.com/office/powerpoint/2010/main" val="21989200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9240CFC5-2983-4821-B349-5AA0B1F58DA1}" type="slidenum">
              <a:rPr kumimoji="0" lang="en-US" sz="1200" b="0" i="0" u="none" strike="noStrike" kern="1200" cap="none" spc="0" normalizeH="0" baseline="0" noProof="0" smtClean="0">
                <a:ln>
                  <a:noFill/>
                </a:ln>
                <a:solidFill>
                  <a:prstClr val="black"/>
                </a:solidFill>
                <a:effectLst/>
                <a:uLnTx/>
                <a:uFillTx/>
                <a:latin typeface="Segoe UI" pitchFamily="34" charset="0"/>
                <a:cs typeface="Segoe UI" pitchFamily="34" charset="0"/>
              </a:rPr>
              <a:pPr marL="0" marR="0" lvl="0" indent="0" algn="r" defTabSz="914363"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Segoe UI" pitchFamily="34" charset="0"/>
              <a:cs typeface="Segoe UI" pitchFamily="34" charset="0"/>
            </a:endParaRPr>
          </a:p>
        </p:txBody>
      </p:sp>
    </p:spTree>
    <p:extLst>
      <p:ext uri="{BB962C8B-B14F-4D97-AF65-F5344CB8AC3E}">
        <p14:creationId xmlns:p14="http://schemas.microsoft.com/office/powerpoint/2010/main" val="3500782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9240CFC5-2983-4821-B349-5AA0B1F58DA1}" type="slidenum">
              <a:rPr kumimoji="0" lang="en-US" sz="1200" b="0" i="0" u="none" strike="noStrike" kern="1200" cap="none" spc="0" normalizeH="0" baseline="0" noProof="0" smtClean="0">
                <a:ln>
                  <a:noFill/>
                </a:ln>
                <a:solidFill>
                  <a:prstClr val="black"/>
                </a:solidFill>
                <a:effectLst/>
                <a:uLnTx/>
                <a:uFillTx/>
                <a:latin typeface="Segoe UI" pitchFamily="34" charset="0"/>
                <a:cs typeface="Segoe UI" pitchFamily="34" charset="0"/>
              </a:rPr>
              <a:pPr marL="0" marR="0" lvl="0" indent="0" algn="r" defTabSz="914363"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Segoe UI" pitchFamily="34" charset="0"/>
              <a:cs typeface="Segoe UI" pitchFamily="34" charset="0"/>
            </a:endParaRPr>
          </a:p>
        </p:txBody>
      </p:sp>
    </p:spTree>
    <p:extLst>
      <p:ext uri="{BB962C8B-B14F-4D97-AF65-F5344CB8AC3E}">
        <p14:creationId xmlns:p14="http://schemas.microsoft.com/office/powerpoint/2010/main" val="32324863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9240CFC5-2983-4821-B349-5AA0B1F58DA1}" type="slidenum">
              <a:rPr kumimoji="0" lang="en-US" sz="1200" b="0" i="0" u="none" strike="noStrike" kern="1200" cap="none" spc="0" normalizeH="0" baseline="0" noProof="0" smtClean="0">
                <a:ln>
                  <a:noFill/>
                </a:ln>
                <a:solidFill>
                  <a:prstClr val="black"/>
                </a:solidFill>
                <a:effectLst/>
                <a:uLnTx/>
                <a:uFillTx/>
                <a:latin typeface="Segoe UI" pitchFamily="34" charset="0"/>
                <a:cs typeface="Segoe UI" pitchFamily="34" charset="0"/>
              </a:rPr>
              <a:pPr marL="0" marR="0" lvl="0" indent="0" algn="r" defTabSz="914363"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Segoe UI" pitchFamily="34" charset="0"/>
              <a:cs typeface="Segoe UI" pitchFamily="34" charset="0"/>
            </a:endParaRPr>
          </a:p>
        </p:txBody>
      </p:sp>
    </p:spTree>
    <p:extLst>
      <p:ext uri="{BB962C8B-B14F-4D97-AF65-F5344CB8AC3E}">
        <p14:creationId xmlns:p14="http://schemas.microsoft.com/office/powerpoint/2010/main" val="7150505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9240CFC5-2983-4821-B349-5AA0B1F58DA1}" type="slidenum">
              <a:rPr kumimoji="0" lang="en-US" sz="1200" b="0" i="0" u="none" strike="noStrike" kern="1200" cap="none" spc="0" normalizeH="0" baseline="0" noProof="0" smtClean="0">
                <a:ln>
                  <a:noFill/>
                </a:ln>
                <a:solidFill>
                  <a:prstClr val="black"/>
                </a:solidFill>
                <a:effectLst/>
                <a:uLnTx/>
                <a:uFillTx/>
                <a:latin typeface="Segoe UI" pitchFamily="34" charset="0"/>
                <a:cs typeface="Segoe UI" pitchFamily="34" charset="0"/>
              </a:rPr>
              <a:pPr marL="0" marR="0" lvl="0" indent="0" algn="r" defTabSz="914363"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Segoe UI" pitchFamily="34" charset="0"/>
              <a:cs typeface="Segoe UI" pitchFamily="34" charset="0"/>
            </a:endParaRPr>
          </a:p>
        </p:txBody>
      </p:sp>
    </p:spTree>
    <p:extLst>
      <p:ext uri="{BB962C8B-B14F-4D97-AF65-F5344CB8AC3E}">
        <p14:creationId xmlns:p14="http://schemas.microsoft.com/office/powerpoint/2010/main" val="3564320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9240CFC5-2983-4821-B349-5AA0B1F58DA1}" type="slidenum">
              <a:rPr kumimoji="0" lang="en-US" sz="1200" b="0" i="0" u="none" strike="noStrike" kern="1200" cap="none" spc="0" normalizeH="0" baseline="0" noProof="0" smtClean="0">
                <a:ln>
                  <a:noFill/>
                </a:ln>
                <a:solidFill>
                  <a:prstClr val="black"/>
                </a:solidFill>
                <a:effectLst/>
                <a:uLnTx/>
                <a:uFillTx/>
                <a:latin typeface="Segoe UI" pitchFamily="34" charset="0"/>
                <a:cs typeface="Segoe UI" pitchFamily="34" charset="0"/>
              </a:rPr>
              <a:pPr marL="0" marR="0" lvl="0" indent="0" algn="r" defTabSz="914363"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Segoe UI" pitchFamily="34" charset="0"/>
              <a:cs typeface="Segoe UI" pitchFamily="34" charset="0"/>
            </a:endParaRPr>
          </a:p>
        </p:txBody>
      </p:sp>
    </p:spTree>
    <p:extLst>
      <p:ext uri="{BB962C8B-B14F-4D97-AF65-F5344CB8AC3E}">
        <p14:creationId xmlns:p14="http://schemas.microsoft.com/office/powerpoint/2010/main" val="17447727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5ED2D7-EF94-4B00-BA4E-2B464D53B40A}" type="slidenum">
              <a:rPr lang="en-US" smtClean="0"/>
              <a:t>34</a:t>
            </a:fld>
            <a:endParaRPr lang="en-US"/>
          </a:p>
        </p:txBody>
      </p:sp>
    </p:spTree>
    <p:extLst>
      <p:ext uri="{BB962C8B-B14F-4D97-AF65-F5344CB8AC3E}">
        <p14:creationId xmlns:p14="http://schemas.microsoft.com/office/powerpoint/2010/main" val="41557709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5B7683-78DB-4762-84A4-155C843802F6}" type="slidenum">
              <a:rPr lang="en-US" smtClean="0"/>
              <a:t>41</a:t>
            </a:fld>
            <a:endParaRPr lang="en-US"/>
          </a:p>
        </p:txBody>
      </p:sp>
    </p:spTree>
    <p:extLst>
      <p:ext uri="{BB962C8B-B14F-4D97-AF65-F5344CB8AC3E}">
        <p14:creationId xmlns:p14="http://schemas.microsoft.com/office/powerpoint/2010/main" val="1522746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D7B9D4F-5F19-438C-92E8-037C6AE8F87D}" type="slidenum">
              <a:rPr lang="en-US" smtClean="0"/>
              <a:t>3</a:t>
            </a:fld>
            <a:endParaRPr lang="en-US"/>
          </a:p>
        </p:txBody>
      </p:sp>
    </p:spTree>
    <p:extLst>
      <p:ext uri="{BB962C8B-B14F-4D97-AF65-F5344CB8AC3E}">
        <p14:creationId xmlns:p14="http://schemas.microsoft.com/office/powerpoint/2010/main" val="1319527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5ED2D7-EF94-4B00-BA4E-2B464D53B40A}" type="slidenum">
              <a:rPr lang="en-US" smtClean="0"/>
              <a:t>5</a:t>
            </a:fld>
            <a:endParaRPr lang="en-US"/>
          </a:p>
        </p:txBody>
      </p:sp>
    </p:spTree>
    <p:extLst>
      <p:ext uri="{BB962C8B-B14F-4D97-AF65-F5344CB8AC3E}">
        <p14:creationId xmlns:p14="http://schemas.microsoft.com/office/powerpoint/2010/main" val="11345062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5ED2D7-EF94-4B00-BA4E-2B464D53B40A}" type="slidenum">
              <a:rPr lang="en-US" smtClean="0"/>
              <a:t>6</a:t>
            </a:fld>
            <a:endParaRPr lang="en-US"/>
          </a:p>
        </p:txBody>
      </p:sp>
    </p:spTree>
    <p:extLst>
      <p:ext uri="{BB962C8B-B14F-4D97-AF65-F5344CB8AC3E}">
        <p14:creationId xmlns:p14="http://schemas.microsoft.com/office/powerpoint/2010/main" val="42861742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5ED2D7-EF94-4B00-BA4E-2B464D53B40A}" type="slidenum">
              <a:rPr lang="en-US" smtClean="0"/>
              <a:t>7</a:t>
            </a:fld>
            <a:endParaRPr lang="en-US"/>
          </a:p>
        </p:txBody>
      </p:sp>
    </p:spTree>
    <p:extLst>
      <p:ext uri="{BB962C8B-B14F-4D97-AF65-F5344CB8AC3E}">
        <p14:creationId xmlns:p14="http://schemas.microsoft.com/office/powerpoint/2010/main" val="322016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5ED2D7-EF94-4B00-BA4E-2B464D53B40A}" type="slidenum">
              <a:rPr lang="en-US" smtClean="0"/>
              <a:t>8</a:t>
            </a:fld>
            <a:endParaRPr lang="en-US"/>
          </a:p>
        </p:txBody>
      </p:sp>
    </p:spTree>
    <p:extLst>
      <p:ext uri="{BB962C8B-B14F-4D97-AF65-F5344CB8AC3E}">
        <p14:creationId xmlns:p14="http://schemas.microsoft.com/office/powerpoint/2010/main" val="34168630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5ED2D7-EF94-4B00-BA4E-2B464D53B40A}" type="slidenum">
              <a:rPr lang="en-US" smtClean="0"/>
              <a:t>9</a:t>
            </a:fld>
            <a:endParaRPr lang="en-US"/>
          </a:p>
        </p:txBody>
      </p:sp>
    </p:spTree>
    <p:extLst>
      <p:ext uri="{BB962C8B-B14F-4D97-AF65-F5344CB8AC3E}">
        <p14:creationId xmlns:p14="http://schemas.microsoft.com/office/powerpoint/2010/main" val="1027136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5ED2D7-EF94-4B00-BA4E-2B464D53B40A}" type="slidenum">
              <a:rPr lang="en-US" smtClean="0"/>
              <a:t>10</a:t>
            </a:fld>
            <a:endParaRPr lang="en-US"/>
          </a:p>
        </p:txBody>
      </p:sp>
    </p:spTree>
    <p:extLst>
      <p:ext uri="{BB962C8B-B14F-4D97-AF65-F5344CB8AC3E}">
        <p14:creationId xmlns:p14="http://schemas.microsoft.com/office/powerpoint/2010/main" val="3304464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759DC76-CB64-4D52-B542-A4FE530C1C78}"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428959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blue">
    <p:bg>
      <p:bgPr>
        <a:solidFill>
          <a:srgbClr val="0278D7"/>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E73B716-5AC1-4E6F-99C0-F195B0C5870F}"/>
              </a:ext>
            </a:extLst>
          </p:cNvPr>
          <p:cNvSpPr>
            <a:spLocks noGrp="1"/>
          </p:cNvSpPr>
          <p:nvPr>
            <p:ph type="title" hasCustomPrompt="1"/>
          </p:nvPr>
        </p:nvSpPr>
        <p:spPr>
          <a:xfrm>
            <a:off x="443523" y="2590884"/>
            <a:ext cx="7054558" cy="1828800"/>
          </a:xfrm>
          <a:noFill/>
        </p:spPr>
        <p:txBody>
          <a:bodyPr lIns="0" tIns="0" rIns="0" bIns="182880" anchor="b" anchorCtr="0"/>
          <a:lstStyle>
            <a:lvl1pPr>
              <a:defRPr sz="5400" strike="noStrike" spc="-150" baseline="0">
                <a:solidFill>
                  <a:schemeClr val="bg2"/>
                </a:solidFill>
                <a:latin typeface="+mj-lt"/>
              </a:defRPr>
            </a:lvl1pPr>
          </a:lstStyle>
          <a:p>
            <a:r>
              <a:rPr lang="en-US" dirty="0"/>
              <a:t>Azure DevOps</a:t>
            </a:r>
            <a:br>
              <a:rPr lang="en-US" dirty="0"/>
            </a:br>
            <a:r>
              <a:rPr lang="en-US" dirty="0"/>
              <a:t>title or event name</a:t>
            </a:r>
          </a:p>
        </p:txBody>
      </p:sp>
      <p:sp>
        <p:nvSpPr>
          <p:cNvPr id="6" name="Text Placeholder 4">
            <a:extLst>
              <a:ext uri="{FF2B5EF4-FFF2-40B4-BE49-F238E27FC236}">
                <a16:creationId xmlns:a16="http://schemas.microsoft.com/office/drawing/2014/main" id="{E78FD896-9F6B-4251-9F12-35FEF1AF740F}"/>
              </a:ext>
            </a:extLst>
          </p:cNvPr>
          <p:cNvSpPr>
            <a:spLocks noGrp="1"/>
          </p:cNvSpPr>
          <p:nvPr>
            <p:ph type="body" sz="quarter" idx="12" hasCustomPrompt="1"/>
          </p:nvPr>
        </p:nvSpPr>
        <p:spPr>
          <a:xfrm>
            <a:off x="443523" y="4429278"/>
            <a:ext cx="7054558" cy="964256"/>
          </a:xfrm>
          <a:noFill/>
        </p:spPr>
        <p:txBody>
          <a:bodyPr lIns="0" tIns="0" rIns="0" bIns="0">
            <a:noAutofit/>
          </a:bodyPr>
          <a:lstStyle>
            <a:lvl1pPr marL="0" indent="0">
              <a:lnSpc>
                <a:spcPct val="100000"/>
              </a:lnSpc>
              <a:spcBef>
                <a:spcPts val="0"/>
              </a:spcBef>
              <a:spcAft>
                <a:spcPts val="0"/>
              </a:spcAft>
              <a:buNone/>
              <a:defRPr sz="1800" spc="0" baseline="0">
                <a:solidFill>
                  <a:schemeClr val="bg2"/>
                </a:solidFill>
                <a:latin typeface="+mn-lt"/>
              </a:defRPr>
            </a:lvl1pPr>
          </a:lstStyle>
          <a:p>
            <a:pPr lvl="0"/>
            <a:r>
              <a:rPr lang="en-US" dirty="0"/>
              <a:t>Author name</a:t>
            </a:r>
          </a:p>
          <a:p>
            <a:pPr lvl="0"/>
            <a:r>
              <a:rPr lang="en-US" dirty="0"/>
              <a:t>Date</a:t>
            </a:r>
          </a:p>
        </p:txBody>
      </p:sp>
      <p:pic>
        <p:nvPicPr>
          <p:cNvPr id="11" name="Picture 10">
            <a:extLst>
              <a:ext uri="{FF2B5EF4-FFF2-40B4-BE49-F238E27FC236}">
                <a16:creationId xmlns:a16="http://schemas.microsoft.com/office/drawing/2014/main" id="{DC1F9C5D-BBFD-AE42-A1D5-DA2C27C2E90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48056"/>
            <a:ext cx="1362456" cy="194066"/>
          </a:xfrm>
          <a:prstGeom prst="rect">
            <a:avLst/>
          </a:prstGeom>
        </p:spPr>
      </p:pic>
      <p:pic>
        <p:nvPicPr>
          <p:cNvPr id="7" name="Picture 6">
            <a:extLst>
              <a:ext uri="{FF2B5EF4-FFF2-40B4-BE49-F238E27FC236}">
                <a16:creationId xmlns:a16="http://schemas.microsoft.com/office/drawing/2014/main" id="{BD3B56DE-35B4-4011-AD7D-3475F2DB861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738050" y="2590884"/>
            <a:ext cx="5458946" cy="4270989"/>
          </a:xfrm>
          <a:prstGeom prst="rect">
            <a:avLst/>
          </a:prstGeom>
        </p:spPr>
      </p:pic>
    </p:spTree>
    <p:extLst>
      <p:ext uri="{BB962C8B-B14F-4D97-AF65-F5344CB8AC3E}">
        <p14:creationId xmlns:p14="http://schemas.microsoft.com/office/powerpoint/2010/main" val="13597792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4975" y="1142881"/>
            <a:ext cx="11567160" cy="830997"/>
          </a:xfrm>
        </p:spPr>
        <p:txBody>
          <a:bodyPr wrap="square" lIns="0" tIns="0" rIns="0" bIns="0">
            <a:spAutoFit/>
          </a:bodyPr>
          <a:lstStyle>
            <a:lvl1pPr marL="0" indent="0">
              <a:lnSpc>
                <a:spcPct val="100000"/>
              </a:lnSpc>
              <a:spcBef>
                <a:spcPts val="0"/>
              </a:spcBef>
              <a:spcAft>
                <a:spcPts val="900"/>
              </a:spcAft>
              <a:buNone/>
              <a:defRPr sz="1800" b="0" i="0">
                <a:solidFill>
                  <a:srgbClr val="000000"/>
                </a:solidFill>
                <a:latin typeface="+mn-lt"/>
              </a:defRPr>
            </a:lvl1pPr>
            <a:lvl2pPr marL="228600" indent="0">
              <a:lnSpc>
                <a:spcPct val="100000"/>
              </a:lnSpc>
              <a:spcBef>
                <a:spcPts val="0"/>
              </a:spcBef>
              <a:spcAft>
                <a:spcPts val="1400"/>
              </a:spcAft>
              <a:buNone/>
              <a:defRPr sz="1800">
                <a:solidFill>
                  <a:srgbClr val="000000"/>
                </a:solidFill>
              </a:defRPr>
            </a:lvl2pPr>
            <a:lvl3pPr marL="457200" indent="0">
              <a:lnSpc>
                <a:spcPct val="100000"/>
              </a:lnSpc>
              <a:spcBef>
                <a:spcPts val="0"/>
              </a:spcBef>
              <a:spcAft>
                <a:spcPts val="1400"/>
              </a:spcAft>
              <a:buNone/>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Three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34975" y="2356845"/>
            <a:ext cx="3703320" cy="2654300"/>
          </a:xfrm>
        </p:spPr>
        <p:txBody>
          <a:bodyPr lIns="0" tIns="0" rIns="0" bIns="0">
            <a:noAutofit/>
          </a:bodyPr>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marL="285750" lvl="1" indent="-285750">
              <a:buFont typeface="Arial" panose="020B0604020202020204" pitchFamily="34" charset="0"/>
              <a:buChar char="•"/>
            </a:pPr>
            <a:r>
              <a:rPr lang="en-US"/>
              <a:t>Body copy Segoe Regular 14</a:t>
            </a:r>
          </a:p>
          <a:p>
            <a:pPr marL="285750" lvl="1" indent="-285750">
              <a:buFont typeface="Arial" panose="020B0604020202020204" pitchFamily="34" charset="0"/>
              <a:buChar char="•"/>
            </a:pPr>
            <a:r>
              <a:rPr lang="en-US"/>
              <a:t>Lorem ipsum dolor sit </a:t>
            </a:r>
            <a:r>
              <a:rPr lang="en-US" err="1"/>
              <a:t>amet</a:t>
            </a:r>
            <a:r>
              <a:rPr lang="en-US"/>
              <a:t>, </a:t>
            </a:r>
            <a:r>
              <a:rPr lang="en-US" err="1"/>
              <a:t>consectetur</a:t>
            </a:r>
            <a:endParaRPr lang="en-US"/>
          </a:p>
          <a:p>
            <a:pPr marL="285750" lvl="1" indent="-285750">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5750" lvl="1" indent="-285750">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5750" lvl="1" indent="-285750">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5750" lvl="1" indent="-285750">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5750" lvl="1" indent="-285750">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5750" lvl="1" indent="-285750">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a:p>
            <a:pPr marL="285750" lvl="1" indent="-285750">
              <a:buFont typeface="Arial" panose="020B0604020202020204" pitchFamily="34" charset="0"/>
              <a:buChar char="•"/>
            </a:pPr>
            <a:endParaRPr lang="en-US"/>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367211" y="2356845"/>
            <a:ext cx="3695700" cy="2654300"/>
          </a:xfrm>
        </p:spPr>
        <p:txBody>
          <a:bodyPr lIns="0" tIns="0" rIns="0" bIns="0">
            <a:noAutofit/>
          </a:bodyPr>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marL="285750" lvl="1" indent="-285750">
              <a:buFont typeface="Arial" panose="020B0604020202020204" pitchFamily="34" charset="0"/>
              <a:buChar char="•"/>
            </a:pPr>
            <a:r>
              <a:rPr lang="en-US"/>
              <a:t>Body copy Segoe Regular 14</a:t>
            </a:r>
          </a:p>
          <a:p>
            <a:pPr marL="285750" lvl="1" indent="-285750">
              <a:buFont typeface="Arial" panose="020B0604020202020204" pitchFamily="34" charset="0"/>
              <a:buChar char="•"/>
            </a:pPr>
            <a:r>
              <a:rPr lang="en-US"/>
              <a:t>Lorem ipsum dolor sit </a:t>
            </a:r>
            <a:r>
              <a:rPr lang="en-US" err="1"/>
              <a:t>amet</a:t>
            </a:r>
            <a:r>
              <a:rPr lang="en-US"/>
              <a:t>, </a:t>
            </a:r>
            <a:r>
              <a:rPr lang="en-US" err="1"/>
              <a:t>consectetur</a:t>
            </a:r>
            <a:endParaRPr lang="en-US"/>
          </a:p>
          <a:p>
            <a:pPr marL="285750" lvl="1" indent="-285750">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5750" lvl="1" indent="-285750">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5750" lvl="1" indent="-285750">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5750" lvl="1" indent="-285750">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5750" lvl="1" indent="-285750">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5750" lvl="1" indent="-285750">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289926" y="2356844"/>
            <a:ext cx="3703320" cy="2663803"/>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marL="285750" lvl="1" indent="-285750">
              <a:buFont typeface="Arial" panose="020B0604020202020204" pitchFamily="34" charset="0"/>
              <a:buChar char="•"/>
            </a:pPr>
            <a:r>
              <a:rPr lang="en-US"/>
              <a:t>Body copy Segoe Regular 14</a:t>
            </a:r>
          </a:p>
          <a:p>
            <a:pPr marL="285750" lvl="1" indent="-285750">
              <a:buFont typeface="Arial" panose="020B0604020202020204" pitchFamily="34" charset="0"/>
              <a:buChar char="•"/>
            </a:pPr>
            <a:r>
              <a:rPr lang="en-US"/>
              <a:t>Lorem ipsum dolor sit </a:t>
            </a:r>
            <a:r>
              <a:rPr lang="en-US" err="1"/>
              <a:t>amet</a:t>
            </a:r>
            <a:r>
              <a:rPr lang="en-US"/>
              <a:t>, </a:t>
            </a:r>
            <a:r>
              <a:rPr lang="en-US" err="1"/>
              <a:t>consectetur</a:t>
            </a:r>
            <a:endParaRPr lang="en-US"/>
          </a:p>
          <a:p>
            <a:pPr marL="285750" lvl="1" indent="-285750">
              <a:buFont typeface="Arial" panose="020B0604020202020204" pitchFamily="34" charset="0"/>
              <a:buChar char="•"/>
            </a:pP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endParaRPr lang="en-US"/>
          </a:p>
          <a:p>
            <a:pPr marL="285750" lvl="1" indent="-285750">
              <a:buFont typeface="Arial" panose="020B0604020202020204" pitchFamily="34" charset="0"/>
              <a:buChar char="•"/>
            </a:pPr>
            <a:r>
              <a:rPr lang="en-US" err="1"/>
              <a:t>Incididunt</a:t>
            </a:r>
            <a:r>
              <a:rPr lang="en-US"/>
              <a:t> </a:t>
            </a:r>
            <a:r>
              <a:rPr lang="en-US" err="1"/>
              <a:t>ut</a:t>
            </a:r>
            <a:r>
              <a:rPr lang="en-US"/>
              <a:t> </a:t>
            </a:r>
            <a:r>
              <a:rPr lang="en-US" err="1"/>
              <a:t>labore</a:t>
            </a:r>
            <a:r>
              <a:rPr lang="en-US"/>
              <a:t> et dolore magna</a:t>
            </a:r>
          </a:p>
          <a:p>
            <a:pPr marL="285750" lvl="1" indent="-285750">
              <a:buFont typeface="Arial" panose="020B0604020202020204" pitchFamily="34" charset="0"/>
              <a:buChar char="•"/>
            </a:pP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endParaRPr lang="en-US"/>
          </a:p>
          <a:p>
            <a:pPr marL="285750" lvl="1" indent="-285750">
              <a:buFont typeface="Arial" panose="020B0604020202020204" pitchFamily="34" charset="0"/>
              <a:buChar char="•"/>
            </a:pPr>
            <a:r>
              <a:rPr lang="en-US"/>
              <a:t>Exercitation </a:t>
            </a:r>
            <a:r>
              <a:rPr lang="en-US" err="1"/>
              <a:t>ullamco</a:t>
            </a:r>
            <a:r>
              <a:rPr lang="en-US"/>
              <a:t> </a:t>
            </a:r>
            <a:r>
              <a:rPr lang="en-US" err="1"/>
              <a:t>laboris</a:t>
            </a:r>
            <a:r>
              <a:rPr lang="en-US"/>
              <a:t> nisi </a:t>
            </a:r>
            <a:r>
              <a:rPr lang="en-US" err="1"/>
              <a:t>ut</a:t>
            </a:r>
            <a:r>
              <a:rPr lang="en-US"/>
              <a:t> </a:t>
            </a:r>
            <a:r>
              <a:rPr lang="en-US" err="1"/>
              <a:t>aliquip</a:t>
            </a:r>
            <a:endParaRPr lang="en-US"/>
          </a:p>
          <a:p>
            <a:pPr marL="285750" lvl="1" indent="-285750">
              <a:buFont typeface="Arial" panose="020B0604020202020204" pitchFamily="34" charset="0"/>
              <a:buChar char="•"/>
            </a:pP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endParaRPr lang="en-US"/>
          </a:p>
          <a:p>
            <a:pPr marL="285750" lvl="1" indent="-285750">
              <a:buFont typeface="Arial" panose="020B0604020202020204" pitchFamily="34" charset="0"/>
              <a:buChar char="•"/>
            </a:pPr>
            <a:r>
              <a:rPr lang="en-US"/>
              <a:t>In </a:t>
            </a:r>
            <a:r>
              <a:rPr lang="en-US" err="1"/>
              <a:t>reprehenderit</a:t>
            </a:r>
            <a:r>
              <a:rPr lang="en-US"/>
              <a:t> in </a:t>
            </a:r>
            <a:r>
              <a:rPr lang="en-US" err="1"/>
              <a:t>voluptate</a:t>
            </a:r>
            <a:r>
              <a:rPr lang="en-US"/>
              <a:t> </a:t>
            </a:r>
            <a:r>
              <a:rPr lang="en-US" err="1"/>
              <a:t>velit</a:t>
            </a:r>
            <a:r>
              <a:rPr lang="en-US"/>
              <a:t> </a:t>
            </a:r>
            <a:r>
              <a:rPr lang="en-US" err="1"/>
              <a:t>esse</a:t>
            </a:r>
            <a:endParaRPr lang="en-US"/>
          </a:p>
        </p:txBody>
      </p:sp>
    </p:spTree>
    <p:extLst>
      <p:ext uri="{BB962C8B-B14F-4D97-AF65-F5344CB8AC3E}">
        <p14:creationId xmlns:p14="http://schemas.microsoft.com/office/powerpoint/2010/main" val="384737723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1137076"/>
            <a:ext cx="11567160" cy="830997"/>
          </a:xfrm>
        </p:spPr>
        <p:txBody>
          <a:bodyPr wrap="square" lIns="0" tIns="0" rIns="0" bIns="0">
            <a:spAutoFit/>
          </a:bodyPr>
          <a:lstStyle>
            <a:lvl1pPr marL="0" indent="0">
              <a:lnSpc>
                <a:spcPct val="100000"/>
              </a:lnSpc>
              <a:spcBef>
                <a:spcPts val="0"/>
              </a:spcBef>
              <a:spcAft>
                <a:spcPts val="900"/>
              </a:spcAft>
              <a:buNone/>
              <a:defRPr sz="1800" b="0" i="0">
                <a:solidFill>
                  <a:srgbClr val="000000"/>
                </a:solidFill>
                <a:latin typeface="+mn-lt"/>
              </a:defRPr>
            </a:lvl1pPr>
            <a:lvl2pPr marL="228600" indent="0">
              <a:lnSpc>
                <a:spcPct val="100000"/>
              </a:lnSpc>
              <a:spcBef>
                <a:spcPts val="0"/>
              </a:spcBef>
              <a:spcAft>
                <a:spcPts val="1400"/>
              </a:spcAft>
              <a:buNone/>
              <a:defRPr sz="1800">
                <a:solidFill>
                  <a:srgbClr val="000000"/>
                </a:solidFill>
              </a:defRPr>
            </a:lvl2pPr>
            <a:lvl3pPr marL="457200" indent="0">
              <a:lnSpc>
                <a:spcPct val="100000"/>
              </a:lnSpc>
              <a:spcBef>
                <a:spcPts val="0"/>
              </a:spcBef>
              <a:spcAft>
                <a:spcPts val="1400"/>
              </a:spcAft>
              <a:buNone/>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5109"/>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Two column text layout</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34974" y="2359341"/>
            <a:ext cx="5667375" cy="2654300"/>
          </a:xfrm>
        </p:spPr>
        <p:txBody>
          <a:bodyPr lIns="0" tIns="0" rIns="0" bIns="0">
            <a:noAutofit/>
          </a:bodyPr>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6334127" y="2359342"/>
            <a:ext cx="5659119" cy="2654300"/>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p>
        </p:txBody>
      </p:sp>
    </p:spTree>
    <p:extLst>
      <p:ext uri="{BB962C8B-B14F-4D97-AF65-F5344CB8AC3E}">
        <p14:creationId xmlns:p14="http://schemas.microsoft.com/office/powerpoint/2010/main" val="163014818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text with bullets">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1137076"/>
            <a:ext cx="11567160" cy="830997"/>
          </a:xfrm>
        </p:spPr>
        <p:txBody>
          <a:bodyPr wrap="square" lIns="0" tIns="0" rIns="0" bIns="0">
            <a:spAutoFit/>
          </a:bodyPr>
          <a:lstStyle>
            <a:lvl1pPr marL="0" indent="0">
              <a:lnSpc>
                <a:spcPct val="100000"/>
              </a:lnSpc>
              <a:spcBef>
                <a:spcPts val="0"/>
              </a:spcBef>
              <a:spcAft>
                <a:spcPts val="900"/>
              </a:spcAft>
              <a:buNone/>
              <a:defRPr sz="1800" b="0" i="0">
                <a:solidFill>
                  <a:srgbClr val="000000"/>
                </a:solidFill>
                <a:latin typeface="+mn-lt"/>
              </a:defRPr>
            </a:lvl1pPr>
            <a:lvl2pPr marL="228600" indent="0">
              <a:lnSpc>
                <a:spcPct val="100000"/>
              </a:lnSpc>
              <a:spcBef>
                <a:spcPts val="0"/>
              </a:spcBef>
              <a:spcAft>
                <a:spcPts val="1400"/>
              </a:spcAft>
              <a:buNone/>
              <a:defRPr sz="1800">
                <a:solidFill>
                  <a:srgbClr val="000000"/>
                </a:solidFill>
              </a:defRPr>
            </a:lvl2pPr>
            <a:lvl3pPr marL="457200" indent="0">
              <a:lnSpc>
                <a:spcPct val="100000"/>
              </a:lnSpc>
              <a:spcBef>
                <a:spcPts val="0"/>
              </a:spcBef>
              <a:spcAft>
                <a:spcPts val="1400"/>
              </a:spcAft>
              <a:buNone/>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Two column text layout (with bullets)</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34974" y="2359341"/>
            <a:ext cx="5667375" cy="2657138"/>
          </a:xfrm>
        </p:spPr>
        <p:txBody>
          <a:bodyPr lIns="0" tIns="0" rIns="0" bIns="0">
            <a:noAutofit/>
          </a:bodyPr>
          <a:lstStyle>
            <a:lvl1pPr marL="0" marR="0" indent="0" algn="l" defTabSz="932742" rtl="0" eaLnBrk="1" fontAlgn="auto" latinLnBrk="0" hangingPunct="1">
              <a:lnSpc>
                <a:spcPct val="100000"/>
              </a:lnSpc>
              <a:spcBef>
                <a:spcPts val="0"/>
              </a:spcBef>
              <a:spcAft>
                <a:spcPts val="700"/>
              </a:spcAft>
              <a:buClrTx/>
              <a:buSzPct val="90000"/>
              <a:buFont typeface="Wingdings" panose="05000000000000000000" pitchFamily="2" charset="2"/>
              <a:buNone/>
              <a:tabLst/>
              <a:defRPr sz="1400" b="1">
                <a:solidFill>
                  <a:schemeClr val="tx2"/>
                </a:solidFill>
                <a:latin typeface="+mn-lt"/>
              </a:defRPr>
            </a:lvl1pPr>
            <a:lvl2pPr marL="285750" marR="0" indent="-285750" algn="l" defTabSz="932742" rtl="0" eaLnBrk="1" fontAlgn="auto" latinLnBrk="0" hangingPunct="1">
              <a:lnSpc>
                <a:spcPct val="100000"/>
              </a:lnSpc>
              <a:spcBef>
                <a:spcPts val="0"/>
              </a:spcBef>
              <a:spcAft>
                <a:spcPts val="700"/>
              </a:spcAft>
              <a:buClrTx/>
              <a:buSzPct val="90000"/>
              <a:buFont typeface="Arial" panose="020B0604020202020204" pitchFamily="34" charset="0"/>
              <a:buChar char="•"/>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ct val="100000"/>
              </a:lnSpc>
              <a:spcBef>
                <a:spcPts val="0"/>
              </a:spcBef>
              <a:spcAft>
                <a:spcPts val="900"/>
              </a:spcAft>
              <a:buClrTx/>
              <a:buSzPct val="90000"/>
              <a:buFont typeface="Wingdings" panose="05000000000000000000" pitchFamily="2" charset="2"/>
              <a:buNone/>
              <a:tabLst/>
              <a:defRPr/>
            </a:pPr>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p>
          <a:p>
            <a:pPr lvl="1"/>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a:t>
            </a:r>
          </a:p>
          <a:p>
            <a:pPr lvl="1"/>
            <a:r>
              <a:rPr lang="en-US"/>
              <a:t>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r>
              <a:rPr lang="en-US" err="1"/>
              <a:t>duis</a:t>
            </a:r>
            <a:r>
              <a:rPr lang="en-US"/>
              <a:t> </a:t>
            </a:r>
            <a:r>
              <a:rPr lang="en-US" err="1"/>
              <a:t>aute</a:t>
            </a:r>
            <a:r>
              <a:rPr lang="en-US"/>
              <a:t> </a:t>
            </a:r>
            <a:r>
              <a:rPr lang="en-US" err="1"/>
              <a:t>irure</a:t>
            </a:r>
            <a:r>
              <a:rPr lang="en-US"/>
              <a:t> dolor in</a:t>
            </a:r>
          </a:p>
          <a:p>
            <a:pPr lvl="1"/>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endParaRPr lang="en-US"/>
          </a:p>
          <a:p>
            <a:pPr lvl="1"/>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a:t>
            </a:r>
          </a:p>
          <a:p>
            <a:pPr lvl="1"/>
            <a:r>
              <a:rPr lang="en-US"/>
              <a:t>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6334127" y="2359342"/>
            <a:ext cx="5659119" cy="2657137"/>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285750" marR="0" indent="-285750" algn="l" defTabSz="932742" rtl="0" eaLnBrk="1" fontAlgn="auto" latinLnBrk="0" hangingPunct="1">
              <a:lnSpc>
                <a:spcPct val="100000"/>
              </a:lnSpc>
              <a:spcBef>
                <a:spcPts val="0"/>
              </a:spcBef>
              <a:spcAft>
                <a:spcPts val="700"/>
              </a:spcAft>
              <a:buClrTx/>
              <a:buSzPct val="90000"/>
              <a:buFont typeface="Arial" panose="020B0604020202020204" pitchFamily="34" charset="0"/>
              <a:buChar char="•"/>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p>
          <a:p>
            <a:pPr lvl="1"/>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a:t>
            </a:r>
          </a:p>
          <a:p>
            <a:pPr lvl="1"/>
            <a:r>
              <a:rPr lang="en-US"/>
              <a:t>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a:t>
            </a:r>
            <a:r>
              <a:rPr lang="en-US" err="1"/>
              <a:t>duis</a:t>
            </a:r>
            <a:r>
              <a:rPr lang="en-US"/>
              <a:t> </a:t>
            </a:r>
            <a:r>
              <a:rPr lang="en-US" err="1"/>
              <a:t>aute</a:t>
            </a:r>
            <a:r>
              <a:rPr lang="en-US"/>
              <a:t> </a:t>
            </a:r>
            <a:r>
              <a:rPr lang="en-US" err="1"/>
              <a:t>irure</a:t>
            </a:r>
            <a:r>
              <a:rPr lang="en-US"/>
              <a:t> dolor in</a:t>
            </a:r>
          </a:p>
          <a:p>
            <a:pPr lvl="1"/>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endParaRPr lang="en-US"/>
          </a:p>
          <a:p>
            <a:pPr lvl="1"/>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a:t>
            </a:r>
          </a:p>
          <a:p>
            <a:pPr lvl="1"/>
            <a:r>
              <a:rPr lang="en-US"/>
              <a:t>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 lorem ipsum dolor</a:t>
            </a:r>
          </a:p>
        </p:txBody>
      </p:sp>
    </p:spTree>
    <p:extLst>
      <p:ext uri="{BB962C8B-B14F-4D97-AF65-F5344CB8AC3E}">
        <p14:creationId xmlns:p14="http://schemas.microsoft.com/office/powerpoint/2010/main" val="142932401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photo">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434974" y="1203326"/>
            <a:ext cx="3705225" cy="2635250"/>
          </a:xfrm>
          <a:blipFill>
            <a:blip r:embed="rId2"/>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12" name="Picture Placeholder 10"/>
          <p:cNvSpPr>
            <a:spLocks noGrp="1"/>
          </p:cNvSpPr>
          <p:nvPr>
            <p:ph type="pic" sz="quarter" idx="15" hasCustomPrompt="1"/>
          </p:nvPr>
        </p:nvSpPr>
        <p:spPr>
          <a:xfrm>
            <a:off x="4367214" y="1203326"/>
            <a:ext cx="3695700" cy="2635250"/>
          </a:xfrm>
          <a:blipFill>
            <a:blip r:embed="rId3"/>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13" name="Picture Placeholder 10"/>
          <p:cNvSpPr>
            <a:spLocks noGrp="1"/>
          </p:cNvSpPr>
          <p:nvPr>
            <p:ph type="pic" sz="quarter" idx="16" hasCustomPrompt="1"/>
          </p:nvPr>
        </p:nvSpPr>
        <p:spPr>
          <a:xfrm>
            <a:off x="8289925" y="1203325"/>
            <a:ext cx="3706871" cy="2635251"/>
          </a:xfrm>
          <a:blipFill>
            <a:blip r:embed="rId4"/>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5" name="Text Placeholder 4"/>
          <p:cNvSpPr>
            <a:spLocks noGrp="1"/>
          </p:cNvSpPr>
          <p:nvPr>
            <p:ph type="body" sz="quarter" idx="11" hasCustomPrompt="1"/>
          </p:nvPr>
        </p:nvSpPr>
        <p:spPr>
          <a:xfrm>
            <a:off x="434975" y="4065587"/>
            <a:ext cx="3703320" cy="1238251"/>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p>
        </p:txBody>
      </p:sp>
      <p:sp>
        <p:nvSpPr>
          <p:cNvPr id="9" name="Text Placeholder 4"/>
          <p:cNvSpPr>
            <a:spLocks noGrp="1"/>
          </p:cNvSpPr>
          <p:nvPr>
            <p:ph type="body" sz="quarter" idx="12" hasCustomPrompt="1"/>
          </p:nvPr>
        </p:nvSpPr>
        <p:spPr>
          <a:xfrm>
            <a:off x="4367211" y="4065587"/>
            <a:ext cx="3695700" cy="1238251"/>
          </a:xfrm>
        </p:spPr>
        <p:txBody>
          <a:bodyPr lIns="0" tIns="0" rIns="0" bIns="0"/>
          <a:lstStyle>
            <a:lvl1pPr marL="0" indent="0">
              <a:lnSpc>
                <a:spcPct val="100000"/>
              </a:lnSpc>
              <a:spcBef>
                <a:spcPts val="0"/>
              </a:spcBef>
              <a:spcAft>
                <a:spcPts val="700"/>
              </a:spcAft>
              <a:buNone/>
              <a:defRPr lang="en-US" sz="1400" b="1" kern="1200" spc="0" baseline="0" dirty="0" smtClean="0">
                <a:solidFill>
                  <a:schemeClr val="tx2"/>
                </a:solidFill>
                <a:latin typeface="+mn-lt"/>
                <a:ea typeface="+mn-ea"/>
                <a:cs typeface="+mn-cs"/>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p>
        </p:txBody>
      </p:sp>
      <p:sp>
        <p:nvSpPr>
          <p:cNvPr id="10" name="Text Placeholder 4"/>
          <p:cNvSpPr>
            <a:spLocks noGrp="1"/>
          </p:cNvSpPr>
          <p:nvPr>
            <p:ph type="body" sz="quarter" idx="13" hasCustomPrompt="1"/>
          </p:nvPr>
        </p:nvSpPr>
        <p:spPr>
          <a:xfrm>
            <a:off x="8289926" y="4065587"/>
            <a:ext cx="3703320" cy="1238251"/>
          </a:xfrm>
        </p:spPr>
        <p:txBody>
          <a:bodyPr lIns="0" tIns="0" rIns="0" bIns="0"/>
          <a:lstStyle>
            <a:lvl1pPr marL="0" indent="0">
              <a:lnSpc>
                <a:spcPct val="100000"/>
              </a:lnSpc>
              <a:spcBef>
                <a:spcPts val="0"/>
              </a:spcBef>
              <a:spcAft>
                <a:spcPts val="700"/>
              </a:spcAft>
              <a:buNone/>
              <a:defRPr lang="en-US" sz="1400" b="1" kern="1200" spc="0" baseline="0" dirty="0">
                <a:solidFill>
                  <a:schemeClr val="tx2"/>
                </a:solidFill>
                <a:latin typeface="+mn-lt"/>
                <a:ea typeface="+mn-ea"/>
                <a:cs typeface="+mn-cs"/>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29896" y="227014"/>
            <a:ext cx="11563350" cy="754061"/>
          </a:xfrm>
          <a:prstGeom prst="rect">
            <a:avLst/>
          </a:prstGeom>
        </p:spPr>
        <p:txBody>
          <a:bodyPr vert="horz" wrap="square" lIns="0" tIns="164592" rIns="0" bIns="0" rtlCol="0" anchor="t">
            <a:noAutofit/>
          </a:bodyPr>
          <a:lstStyle>
            <a:lvl1pPr>
              <a:defRPr/>
            </a:lvl1pPr>
          </a:lstStyle>
          <a:p>
            <a:r>
              <a:rPr lang="en-US"/>
              <a:t>Three column photo layout</a:t>
            </a:r>
          </a:p>
        </p:txBody>
      </p:sp>
    </p:spTree>
    <p:extLst>
      <p:ext uri="{BB962C8B-B14F-4D97-AF65-F5344CB8AC3E}">
        <p14:creationId xmlns:p14="http://schemas.microsoft.com/office/powerpoint/2010/main" val="156032305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lumn photo with bullets">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434974" y="1203326"/>
            <a:ext cx="3705225" cy="2635250"/>
          </a:xfrm>
          <a:blipFill>
            <a:blip r:embed="rId2"/>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12" name="Picture Placeholder 10"/>
          <p:cNvSpPr>
            <a:spLocks noGrp="1"/>
          </p:cNvSpPr>
          <p:nvPr>
            <p:ph type="pic" sz="quarter" idx="15" hasCustomPrompt="1"/>
          </p:nvPr>
        </p:nvSpPr>
        <p:spPr>
          <a:xfrm>
            <a:off x="4367214" y="1203326"/>
            <a:ext cx="3695700" cy="2635250"/>
          </a:xfrm>
          <a:blipFill>
            <a:blip r:embed="rId3"/>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13" name="Picture Placeholder 10"/>
          <p:cNvSpPr>
            <a:spLocks noGrp="1"/>
          </p:cNvSpPr>
          <p:nvPr>
            <p:ph type="pic" sz="quarter" idx="16" hasCustomPrompt="1"/>
          </p:nvPr>
        </p:nvSpPr>
        <p:spPr>
          <a:xfrm>
            <a:off x="8289925" y="1203325"/>
            <a:ext cx="3706871" cy="2635251"/>
          </a:xfrm>
          <a:blipFill>
            <a:blip r:embed="rId4"/>
            <a:stretch>
              <a:fillRect/>
            </a:stretch>
          </a:blipFill>
        </p:spPr>
        <p:txBody>
          <a:bodyPr anchor="ctr">
            <a:noAutofit/>
          </a:bodyPr>
          <a:lstStyle>
            <a:lvl1pPr marL="0" indent="0" algn="ctr">
              <a:buNone/>
              <a:defRPr sz="1800" b="1">
                <a:solidFill>
                  <a:schemeClr val="bg2"/>
                </a:solidFill>
                <a:latin typeface="+mn-lt"/>
              </a:defRPr>
            </a:lvl1pPr>
          </a:lstStyle>
          <a:p>
            <a:r>
              <a:rPr lang="en-US"/>
              <a:t>Drop photo here</a:t>
            </a:r>
          </a:p>
        </p:txBody>
      </p:sp>
      <p:sp>
        <p:nvSpPr>
          <p:cNvPr id="5" name="Text Placeholder 4"/>
          <p:cNvSpPr>
            <a:spLocks noGrp="1"/>
          </p:cNvSpPr>
          <p:nvPr>
            <p:ph type="body" sz="quarter" idx="11" hasCustomPrompt="1"/>
          </p:nvPr>
        </p:nvSpPr>
        <p:spPr>
          <a:xfrm>
            <a:off x="434975" y="4065588"/>
            <a:ext cx="3703320" cy="1238251"/>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285750" marR="0" indent="-285750" algn="l" defTabSz="932742" rtl="0" eaLnBrk="1" fontAlgn="auto" latinLnBrk="0" hangingPunct="1">
              <a:lnSpc>
                <a:spcPct val="100000"/>
              </a:lnSpc>
              <a:spcBef>
                <a:spcPts val="0"/>
              </a:spcBef>
              <a:spcAft>
                <a:spcPts val="700"/>
              </a:spcAft>
              <a:buClrTx/>
              <a:buSzPct val="90000"/>
              <a:buFont typeface="Arial" panose="020B0604020202020204" pitchFamily="34" charset="0"/>
              <a:buChar char="•"/>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9" name="Text Placeholder 4"/>
          <p:cNvSpPr>
            <a:spLocks noGrp="1"/>
          </p:cNvSpPr>
          <p:nvPr>
            <p:ph type="body" sz="quarter" idx="12" hasCustomPrompt="1"/>
          </p:nvPr>
        </p:nvSpPr>
        <p:spPr>
          <a:xfrm>
            <a:off x="4367211" y="4065588"/>
            <a:ext cx="3695700" cy="1238251"/>
          </a:xfrm>
        </p:spPr>
        <p:txBody>
          <a:bodyPr lIns="0" tIns="0" rIns="0" bIns="0"/>
          <a:lstStyle>
            <a:lvl1pPr marL="0" indent="0">
              <a:lnSpc>
                <a:spcPct val="100000"/>
              </a:lnSpc>
              <a:spcBef>
                <a:spcPts val="0"/>
              </a:spcBef>
              <a:spcAft>
                <a:spcPts val="700"/>
              </a:spcAft>
              <a:buNone/>
              <a:defRPr lang="en-US" sz="1400" b="1" kern="1200" spc="0" baseline="0" dirty="0" smtClean="0">
                <a:solidFill>
                  <a:schemeClr val="tx2"/>
                </a:solidFill>
                <a:latin typeface="+mn-lt"/>
                <a:ea typeface="+mn-ea"/>
                <a:cs typeface="+mn-cs"/>
              </a:defRPr>
            </a:lvl1pPr>
            <a:lvl2pPr marL="285750" marR="0" indent="-285750" algn="l" defTabSz="932742" rtl="0" eaLnBrk="1" fontAlgn="auto" latinLnBrk="0" hangingPunct="1">
              <a:lnSpc>
                <a:spcPct val="100000"/>
              </a:lnSpc>
              <a:spcBef>
                <a:spcPts val="0"/>
              </a:spcBef>
              <a:spcAft>
                <a:spcPts val="700"/>
              </a:spcAft>
              <a:buClrTx/>
              <a:buSzPct val="90000"/>
              <a:buFont typeface="Arial" panose="020B0604020202020204" pitchFamily="34" charset="0"/>
              <a:buChar char="•"/>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10" name="Text Placeholder 4"/>
          <p:cNvSpPr>
            <a:spLocks noGrp="1"/>
          </p:cNvSpPr>
          <p:nvPr>
            <p:ph type="body" sz="quarter" idx="13" hasCustomPrompt="1"/>
          </p:nvPr>
        </p:nvSpPr>
        <p:spPr>
          <a:xfrm>
            <a:off x="8289926" y="4065588"/>
            <a:ext cx="3703320" cy="1238251"/>
          </a:xfrm>
        </p:spPr>
        <p:txBody>
          <a:bodyPr lIns="0" tIns="0" rIns="0" bIns="0"/>
          <a:lstStyle>
            <a:lvl1pPr marL="0" indent="0">
              <a:lnSpc>
                <a:spcPct val="100000"/>
              </a:lnSpc>
              <a:spcBef>
                <a:spcPts val="0"/>
              </a:spcBef>
              <a:spcAft>
                <a:spcPts val="700"/>
              </a:spcAft>
              <a:buNone/>
              <a:defRPr lang="en-US" sz="1400" b="1" kern="1200" spc="0" baseline="0" dirty="0">
                <a:solidFill>
                  <a:schemeClr val="tx2"/>
                </a:solidFill>
                <a:latin typeface="+mn-lt"/>
                <a:ea typeface="+mn-ea"/>
                <a:cs typeface="+mn-cs"/>
              </a:defRPr>
            </a:lvl1pPr>
            <a:lvl2pPr marL="285750" marR="0" indent="-285750" algn="l" defTabSz="932742" rtl="0" eaLnBrk="1" fontAlgn="auto" latinLnBrk="0" hangingPunct="1">
              <a:lnSpc>
                <a:spcPct val="100000"/>
              </a:lnSpc>
              <a:spcBef>
                <a:spcPts val="0"/>
              </a:spcBef>
              <a:spcAft>
                <a:spcPts val="700"/>
              </a:spcAft>
              <a:buClrTx/>
              <a:buSzPct val="90000"/>
              <a:buFont typeface="Arial" panose="020B0604020202020204" pitchFamily="34" charset="0"/>
              <a:buChar char="•"/>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a:t>
            </a:r>
          </a:p>
          <a:p>
            <a:pPr lvl="1"/>
            <a:r>
              <a:rPr lang="en-US"/>
              <a:t>Lorem ipsum dolor sit </a:t>
            </a:r>
            <a:r>
              <a:rPr lang="en-US" err="1"/>
              <a:t>amet</a:t>
            </a:r>
            <a:r>
              <a:rPr lang="en-US"/>
              <a:t>, </a:t>
            </a:r>
            <a:r>
              <a:rPr lang="en-US" err="1"/>
              <a:t>consectetur</a:t>
            </a:r>
            <a:endParaRPr lang="en-US"/>
          </a:p>
          <a:p>
            <a:pPr lvl="1"/>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lvl1pPr>
          </a:lstStyle>
          <a:p>
            <a:r>
              <a:rPr lang="en-US"/>
              <a:t>Three column photo layout (with bullets)</a:t>
            </a:r>
          </a:p>
        </p:txBody>
      </p:sp>
    </p:spTree>
    <p:extLst>
      <p:ext uri="{BB962C8B-B14F-4D97-AF65-F5344CB8AC3E}">
        <p14:creationId xmlns:p14="http://schemas.microsoft.com/office/powerpoint/2010/main" val="36842201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ix column text">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434975"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4" name="Title Placeholder 1">
            <a:extLst>
              <a:ext uri="{FF2B5EF4-FFF2-40B4-BE49-F238E27FC236}">
                <a16:creationId xmlns:a16="http://schemas.microsoft.com/office/drawing/2014/main" id="{54138D0E-FA08-493B-A3B5-1ED81872ADC9}"/>
              </a:ext>
            </a:extLst>
          </p:cNvPr>
          <p:cNvSpPr>
            <a:spLocks noGrp="1"/>
          </p:cNvSpPr>
          <p:nvPr>
            <p:ph type="title" hasCustomPrompt="1"/>
          </p:nvPr>
        </p:nvSpPr>
        <p:spPr>
          <a:xfrm>
            <a:off x="434975" y="225109"/>
            <a:ext cx="11563350" cy="754061"/>
          </a:xfrm>
          <a:prstGeom prst="rect">
            <a:avLst/>
          </a:prstGeom>
        </p:spPr>
        <p:txBody>
          <a:bodyPr vert="horz" wrap="square" lIns="0" tIns="164592" rIns="0" bIns="0" rtlCol="0" anchor="t">
            <a:noAutofit/>
          </a:bodyPr>
          <a:lstStyle>
            <a:lvl1pPr>
              <a:defRPr/>
            </a:lvl1pPr>
          </a:lstStyle>
          <a:p>
            <a:r>
              <a:rPr lang="en-US"/>
              <a:t>Six column text layout</a:t>
            </a:r>
          </a:p>
        </p:txBody>
      </p:sp>
      <p:sp>
        <p:nvSpPr>
          <p:cNvPr id="15" name="Text Placeholder 4">
            <a:extLst>
              <a:ext uri="{FF2B5EF4-FFF2-40B4-BE49-F238E27FC236}">
                <a16:creationId xmlns:a16="http://schemas.microsoft.com/office/drawing/2014/main" id="{6536D72C-EFB8-4AA4-B6E9-DA9E98009337}"/>
              </a:ext>
            </a:extLst>
          </p:cNvPr>
          <p:cNvSpPr>
            <a:spLocks noGrp="1"/>
          </p:cNvSpPr>
          <p:nvPr>
            <p:ph type="body" sz="quarter" idx="12" hasCustomPrompt="1"/>
          </p:nvPr>
        </p:nvSpPr>
        <p:spPr>
          <a:xfrm>
            <a:off x="2398352"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6" name="Text Placeholder 4">
            <a:extLst>
              <a:ext uri="{FF2B5EF4-FFF2-40B4-BE49-F238E27FC236}">
                <a16:creationId xmlns:a16="http://schemas.microsoft.com/office/drawing/2014/main" id="{2C33CBA9-CFB9-46AA-8083-B5F0592E5B24}"/>
              </a:ext>
            </a:extLst>
          </p:cNvPr>
          <p:cNvSpPr>
            <a:spLocks noGrp="1"/>
          </p:cNvSpPr>
          <p:nvPr>
            <p:ph type="body" sz="quarter" idx="13" hasCustomPrompt="1"/>
          </p:nvPr>
        </p:nvSpPr>
        <p:spPr>
          <a:xfrm>
            <a:off x="4361729"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7" name="Text Placeholder 4">
            <a:extLst>
              <a:ext uri="{FF2B5EF4-FFF2-40B4-BE49-F238E27FC236}">
                <a16:creationId xmlns:a16="http://schemas.microsoft.com/office/drawing/2014/main" id="{7174EC55-6C81-4FBC-A5EF-0BD1F76D4563}"/>
              </a:ext>
            </a:extLst>
          </p:cNvPr>
          <p:cNvSpPr>
            <a:spLocks noGrp="1"/>
          </p:cNvSpPr>
          <p:nvPr>
            <p:ph type="body" sz="quarter" idx="14" hasCustomPrompt="1"/>
          </p:nvPr>
        </p:nvSpPr>
        <p:spPr>
          <a:xfrm>
            <a:off x="6325106"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8" name="Text Placeholder 4">
            <a:extLst>
              <a:ext uri="{FF2B5EF4-FFF2-40B4-BE49-F238E27FC236}">
                <a16:creationId xmlns:a16="http://schemas.microsoft.com/office/drawing/2014/main" id="{5E1BEB93-4ED4-4262-A137-E9EF68ABBFB6}"/>
              </a:ext>
            </a:extLst>
          </p:cNvPr>
          <p:cNvSpPr>
            <a:spLocks noGrp="1"/>
          </p:cNvSpPr>
          <p:nvPr>
            <p:ph type="body" sz="quarter" idx="15" hasCustomPrompt="1"/>
          </p:nvPr>
        </p:nvSpPr>
        <p:spPr>
          <a:xfrm>
            <a:off x="8288483"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p>
        </p:txBody>
      </p:sp>
      <p:sp>
        <p:nvSpPr>
          <p:cNvPr id="19" name="Text Placeholder 4">
            <a:extLst>
              <a:ext uri="{FF2B5EF4-FFF2-40B4-BE49-F238E27FC236}">
                <a16:creationId xmlns:a16="http://schemas.microsoft.com/office/drawing/2014/main" id="{45067E8C-7901-4F06-A33F-B8EFCB540A49}"/>
              </a:ext>
            </a:extLst>
          </p:cNvPr>
          <p:cNvSpPr>
            <a:spLocks noGrp="1"/>
          </p:cNvSpPr>
          <p:nvPr>
            <p:ph type="body" sz="quarter" idx="16" hasCustomPrompt="1"/>
          </p:nvPr>
        </p:nvSpPr>
        <p:spPr>
          <a:xfrm>
            <a:off x="10251862" y="1161415"/>
            <a:ext cx="1744663" cy="4098452"/>
          </a:xfrm>
        </p:spPr>
        <p:txBody>
          <a:bodyPr lIns="0" tIns="0" rIns="0" bIns="0"/>
          <a:lstStyle>
            <a:lvl1pPr marL="0" indent="0">
              <a:lnSpc>
                <a:spcPct val="100000"/>
              </a:lnSpc>
              <a:spcBef>
                <a:spcPts val="0"/>
              </a:spcBef>
              <a:spcAft>
                <a:spcPts val="7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7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Subhead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a:t>
            </a:r>
          </a:p>
        </p:txBody>
      </p:sp>
    </p:spTree>
    <p:extLst>
      <p:ext uri="{BB962C8B-B14F-4D97-AF65-F5344CB8AC3E}">
        <p14:creationId xmlns:p14="http://schemas.microsoft.com/office/powerpoint/2010/main" val="2094453795"/>
      </p:ext>
    </p:extLst>
  </p:cSld>
  <p:clrMapOvr>
    <a:masterClrMapping/>
  </p:clrMapOvr>
  <p:transition>
    <p:fade/>
  </p:transition>
  <p:extLst mod="1">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light gray">
    <p:bg>
      <p:bgPr>
        <a:solidFill>
          <a:schemeClr val="bg1">
            <a:lumMod val="95000"/>
          </a:schemeClr>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34976" y="1207895"/>
            <a:ext cx="7627938" cy="3605405"/>
          </a:xfrm>
          <a:noFill/>
        </p:spPr>
        <p:txBody>
          <a:bodyPr vert="horz" wrap="square" lIns="0" tIns="0" rIns="0" bIns="0" rtlCol="0" anchor="t" anchorCtr="0">
            <a:noAutofit/>
          </a:bodyPr>
          <a:lstStyle>
            <a:lvl1pPr>
              <a:lnSpc>
                <a:spcPct val="90000"/>
              </a:lnSpc>
              <a:defRPr lang="en-US" sz="5400" spc="-150" dirty="0">
                <a:solidFill>
                  <a:schemeClr val="tx1"/>
                </a:solidFill>
                <a:latin typeface="+mj-lt"/>
              </a:defRPr>
            </a:lvl1pPr>
          </a:lstStyle>
          <a:p>
            <a:pPr marL="0" lvl="0">
              <a:lnSpc>
                <a:spcPts val="5600"/>
              </a:lnSpc>
            </a:pPr>
            <a:r>
              <a:rPr lang="en-US"/>
              <a:t>Section title</a:t>
            </a:r>
          </a:p>
        </p:txBody>
      </p:sp>
      <p:grpSp>
        <p:nvGrpSpPr>
          <p:cNvPr id="6" name="Group 5">
            <a:extLst>
              <a:ext uri="{FF2B5EF4-FFF2-40B4-BE49-F238E27FC236}">
                <a16:creationId xmlns:a16="http://schemas.microsoft.com/office/drawing/2014/main" id="{B7A4B0E3-3622-4031-99D8-5297F3444C51}"/>
              </a:ext>
            </a:extLst>
          </p:cNvPr>
          <p:cNvGrpSpPr/>
          <p:nvPr userDrawn="1"/>
        </p:nvGrpSpPr>
        <p:grpSpPr>
          <a:xfrm>
            <a:off x="445128" y="6559056"/>
            <a:ext cx="11553197" cy="96950"/>
            <a:chOff x="445128" y="6559056"/>
            <a:chExt cx="11553197" cy="96950"/>
          </a:xfrm>
        </p:grpSpPr>
        <p:sp>
          <p:nvSpPr>
            <p:cNvPr id="7" name="TextBox 6">
              <a:extLst>
                <a:ext uri="{FF2B5EF4-FFF2-40B4-BE49-F238E27FC236}">
                  <a16:creationId xmlns:a16="http://schemas.microsoft.com/office/drawing/2014/main" id="{B078EF51-FF7D-4AF0-A0D8-5E7897E42042}"/>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8" name="Freeform: Shape 7">
              <a:extLst>
                <a:ext uri="{FF2B5EF4-FFF2-40B4-BE49-F238E27FC236}">
                  <a16:creationId xmlns:a16="http://schemas.microsoft.com/office/drawing/2014/main" id="{9EEE5920-1AA1-47AD-AA2A-1027EA1027F4}"/>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8465887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white">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34976" y="1207895"/>
            <a:ext cx="7627938" cy="3605405"/>
          </a:xfrm>
          <a:noFill/>
        </p:spPr>
        <p:txBody>
          <a:bodyPr vert="horz" wrap="square" lIns="0" tIns="0" rIns="0" bIns="0" rtlCol="0" anchor="t" anchorCtr="0">
            <a:noAutofit/>
          </a:bodyPr>
          <a:lstStyle>
            <a:lvl1pPr>
              <a:lnSpc>
                <a:spcPct val="90000"/>
              </a:lnSpc>
              <a:defRPr lang="en-US" sz="5400" b="0" kern="1200" cap="none" spc="-150" baseline="0" dirty="0">
                <a:ln w="3175">
                  <a:noFill/>
                </a:ln>
                <a:solidFill>
                  <a:schemeClr val="tx1"/>
                </a:solidFill>
                <a:effectLst/>
                <a:latin typeface="+mj-lt"/>
                <a:ea typeface="+mn-ea"/>
                <a:cs typeface="Segoe UI" pitchFamily="34" charset="0"/>
              </a:defRPr>
            </a:lvl1pPr>
          </a:lstStyle>
          <a:p>
            <a:pPr marL="0" lvl="0" algn="l" defTabSz="932742" rtl="0" eaLnBrk="1" latinLnBrk="0" hangingPunct="1">
              <a:lnSpc>
                <a:spcPts val="5600"/>
              </a:lnSpc>
              <a:spcBef>
                <a:spcPct val="0"/>
              </a:spcBef>
              <a:buNone/>
            </a:pPr>
            <a:r>
              <a:rPr lang="en-US"/>
              <a:t>Section title</a:t>
            </a:r>
          </a:p>
        </p:txBody>
      </p:sp>
      <p:grpSp>
        <p:nvGrpSpPr>
          <p:cNvPr id="6" name="Group 5">
            <a:extLst>
              <a:ext uri="{FF2B5EF4-FFF2-40B4-BE49-F238E27FC236}">
                <a16:creationId xmlns:a16="http://schemas.microsoft.com/office/drawing/2014/main" id="{C9360E70-26C3-491B-876D-D6CA248B1D14}"/>
              </a:ext>
            </a:extLst>
          </p:cNvPr>
          <p:cNvGrpSpPr/>
          <p:nvPr userDrawn="1"/>
        </p:nvGrpSpPr>
        <p:grpSpPr>
          <a:xfrm>
            <a:off x="445128" y="6559056"/>
            <a:ext cx="11553197" cy="96950"/>
            <a:chOff x="445128" y="6559056"/>
            <a:chExt cx="11553197" cy="96950"/>
          </a:xfrm>
        </p:grpSpPr>
        <p:sp>
          <p:nvSpPr>
            <p:cNvPr id="7" name="TextBox 6">
              <a:extLst>
                <a:ext uri="{FF2B5EF4-FFF2-40B4-BE49-F238E27FC236}">
                  <a16:creationId xmlns:a16="http://schemas.microsoft.com/office/drawing/2014/main" id="{C1AF0965-A0E8-49A1-B8BF-778086ADF37B}"/>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8" name="Freeform: Shape 7">
              <a:extLst>
                <a:ext uri="{FF2B5EF4-FFF2-40B4-BE49-F238E27FC236}">
                  <a16:creationId xmlns:a16="http://schemas.microsoft.com/office/drawing/2014/main" id="{271CC4C2-FC7A-4AE9-9B5E-C49482524E25}"/>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662799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bg2"/>
        </a:solidFill>
        <a:effectLst/>
      </p:bgPr>
    </p:bg>
    <p:spTree>
      <p:nvGrpSpPr>
        <p:cNvPr id="1" name=""/>
        <p:cNvGrpSpPr/>
        <p:nvPr/>
      </p:nvGrpSpPr>
      <p:grpSpPr>
        <a:xfrm>
          <a:off x="0" y="0"/>
          <a:ext cx="0" cy="0"/>
          <a:chOff x="0" y="0"/>
          <a:chExt cx="0" cy="0"/>
        </a:xfrm>
      </p:grpSpPr>
      <p:sp>
        <p:nvSpPr>
          <p:cNvPr id="3" name="Title 35">
            <a:extLst>
              <a:ext uri="{FF2B5EF4-FFF2-40B4-BE49-F238E27FC236}">
                <a16:creationId xmlns:a16="http://schemas.microsoft.com/office/drawing/2014/main" id="{51E9DCD3-357B-4AF7-BDD2-18E09F714F4A}"/>
              </a:ext>
            </a:extLst>
          </p:cNvPr>
          <p:cNvSpPr>
            <a:spLocks noGrp="1"/>
          </p:cNvSpPr>
          <p:nvPr>
            <p:ph type="title" hasCustomPrompt="1"/>
          </p:nvPr>
        </p:nvSpPr>
        <p:spPr>
          <a:xfrm>
            <a:off x="434976" y="1207895"/>
            <a:ext cx="7627938" cy="3605405"/>
          </a:xfrm>
          <a:noFill/>
        </p:spPr>
        <p:txBody>
          <a:bodyPr vert="horz" wrap="square" lIns="0" tIns="0" rIns="0" bIns="0" rtlCol="0" anchor="t" anchorCtr="0">
            <a:noAutofit/>
          </a:bodyPr>
          <a:lstStyle>
            <a:lvl1pPr>
              <a:lnSpc>
                <a:spcPct val="90000"/>
              </a:lnSpc>
              <a:defRPr lang="en-US" sz="5400" b="0" kern="1200" cap="none" spc="-150" baseline="0" dirty="0">
                <a:ln w="3175">
                  <a:noFill/>
                </a:ln>
                <a:solidFill>
                  <a:schemeClr val="tx1"/>
                </a:solidFill>
                <a:effectLst/>
                <a:latin typeface="+mj-lt"/>
                <a:ea typeface="+mn-ea"/>
                <a:cs typeface="Segoe UI" pitchFamily="34" charset="0"/>
              </a:defRPr>
            </a:lvl1pPr>
          </a:lstStyle>
          <a:p>
            <a:pPr marL="0" lvl="0" algn="l" defTabSz="932742" rtl="0" eaLnBrk="1" latinLnBrk="0" hangingPunct="1">
              <a:lnSpc>
                <a:spcPts val="5600"/>
              </a:lnSpc>
              <a:spcBef>
                <a:spcPct val="0"/>
              </a:spcBef>
              <a:buNone/>
            </a:pPr>
            <a:r>
              <a:rPr lang="en-US"/>
              <a:t>Section title</a:t>
            </a:r>
          </a:p>
        </p:txBody>
      </p:sp>
      <p:grpSp>
        <p:nvGrpSpPr>
          <p:cNvPr id="7" name="Group 6">
            <a:extLst>
              <a:ext uri="{FF2B5EF4-FFF2-40B4-BE49-F238E27FC236}">
                <a16:creationId xmlns:a16="http://schemas.microsoft.com/office/drawing/2014/main" id="{94E73804-9B47-4D7E-8A36-A9DB54B0F2BB}"/>
              </a:ext>
            </a:extLst>
          </p:cNvPr>
          <p:cNvGrpSpPr/>
          <p:nvPr userDrawn="1"/>
        </p:nvGrpSpPr>
        <p:grpSpPr>
          <a:xfrm>
            <a:off x="445128" y="6559056"/>
            <a:ext cx="11553197" cy="96950"/>
            <a:chOff x="445128" y="6559056"/>
            <a:chExt cx="11553197" cy="96950"/>
          </a:xfrm>
        </p:grpSpPr>
        <p:sp>
          <p:nvSpPr>
            <p:cNvPr id="8" name="TextBox 7">
              <a:extLst>
                <a:ext uri="{FF2B5EF4-FFF2-40B4-BE49-F238E27FC236}">
                  <a16:creationId xmlns:a16="http://schemas.microsoft.com/office/drawing/2014/main" id="{E7E555FE-1A25-470F-9400-806E2FDA6E45}"/>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600"/>
                </a:spcAft>
              </a:pPr>
              <a:r>
                <a:rPr lang="en-US" sz="700">
                  <a:solidFill>
                    <a:schemeClr val="tx1"/>
                  </a:solidFill>
                </a:rPr>
                <a:t>© Microsoft Corporation</a:t>
              </a:r>
              <a:endParaRPr lang="en-US" sz="800">
                <a:solidFill>
                  <a:schemeClr val="tx1"/>
                </a:solidFill>
              </a:endParaRPr>
            </a:p>
          </p:txBody>
        </p:sp>
        <p:sp>
          <p:nvSpPr>
            <p:cNvPr id="9" name="Freeform: Shape 8">
              <a:extLst>
                <a:ext uri="{FF2B5EF4-FFF2-40B4-BE49-F238E27FC236}">
                  <a16:creationId xmlns:a16="http://schemas.microsoft.com/office/drawing/2014/main" id="{CADAB30E-A5BE-4BDE-8420-731E8A2CBAB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solidFill>
                  <a:schemeClr val="tx1"/>
                </a:solidFill>
                <a:ea typeface="Segoe UI" pitchFamily="34" charset="0"/>
                <a:cs typeface="Segoe UI" pitchFamily="34" charset="0"/>
              </a:endParaRPr>
            </a:p>
          </p:txBody>
        </p:sp>
      </p:grpSp>
    </p:spTree>
    <p:extLst>
      <p:ext uri="{BB962C8B-B14F-4D97-AF65-F5344CB8AC3E}">
        <p14:creationId xmlns:p14="http://schemas.microsoft.com/office/powerpoint/2010/main" val="12790821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6FBA475-1622-4E42-8C0A-6A71410B582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436475" cy="6995024"/>
          </a:xfrm>
          <a:prstGeom prst="rect">
            <a:avLst/>
          </a:prstGeom>
        </p:spPr>
      </p:pic>
      <p:sp>
        <p:nvSpPr>
          <p:cNvPr id="5" name="Title 35">
            <a:extLst>
              <a:ext uri="{FF2B5EF4-FFF2-40B4-BE49-F238E27FC236}">
                <a16:creationId xmlns:a16="http://schemas.microsoft.com/office/drawing/2014/main" id="{8441881C-06B8-4CD2-ADC6-DFD3519E6A19}"/>
              </a:ext>
            </a:extLst>
          </p:cNvPr>
          <p:cNvSpPr>
            <a:spLocks noGrp="1"/>
          </p:cNvSpPr>
          <p:nvPr>
            <p:ph type="title" hasCustomPrompt="1"/>
          </p:nvPr>
        </p:nvSpPr>
        <p:spPr>
          <a:xfrm>
            <a:off x="434976" y="1207895"/>
            <a:ext cx="7627938" cy="3605405"/>
          </a:xfrm>
          <a:noFill/>
        </p:spPr>
        <p:txBody>
          <a:bodyPr vert="horz" wrap="square" lIns="0" tIns="0" rIns="0" bIns="0" rtlCol="0" anchor="t" anchorCtr="0">
            <a:noAutofit/>
          </a:bodyPr>
          <a:lstStyle>
            <a:lvl1pPr>
              <a:lnSpc>
                <a:spcPct val="90000"/>
              </a:lnSpc>
              <a:defRPr lang="en-US" sz="5400" b="0" kern="1200" cap="none" spc="-150" baseline="0" dirty="0">
                <a:ln w="3175">
                  <a:noFill/>
                </a:ln>
                <a:solidFill>
                  <a:schemeClr val="tx1"/>
                </a:solidFill>
                <a:effectLst/>
                <a:latin typeface="+mj-lt"/>
                <a:ea typeface="+mn-ea"/>
                <a:cs typeface="Segoe UI" pitchFamily="34" charset="0"/>
              </a:defRPr>
            </a:lvl1pPr>
          </a:lstStyle>
          <a:p>
            <a:pPr marL="0" lvl="0" algn="l" defTabSz="932742" rtl="0" eaLnBrk="1" latinLnBrk="0" hangingPunct="1">
              <a:lnSpc>
                <a:spcPts val="5600"/>
              </a:lnSpc>
              <a:spcBef>
                <a:spcPct val="0"/>
              </a:spcBef>
              <a:buNone/>
            </a:pPr>
            <a:r>
              <a:rPr lang="en-US"/>
              <a:t>Section title</a:t>
            </a:r>
          </a:p>
        </p:txBody>
      </p:sp>
    </p:spTree>
    <p:extLst>
      <p:ext uri="{BB962C8B-B14F-4D97-AF65-F5344CB8AC3E}">
        <p14:creationId xmlns:p14="http://schemas.microsoft.com/office/powerpoint/2010/main" val="115488958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whit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BC1E75-E2E7-40DF-9B34-E7ECA97A3F1B}"/>
              </a:ext>
            </a:extLst>
          </p:cNvPr>
          <p:cNvSpPr>
            <a:spLocks noGrp="1"/>
          </p:cNvSpPr>
          <p:nvPr>
            <p:ph type="title" hasCustomPrompt="1"/>
          </p:nvPr>
        </p:nvSpPr>
        <p:spPr>
          <a:xfrm>
            <a:off x="443522" y="2590884"/>
            <a:ext cx="9590081" cy="1828800"/>
          </a:xfrm>
          <a:noFill/>
        </p:spPr>
        <p:txBody>
          <a:bodyPr lIns="0" tIns="0" rIns="0" bIns="182880" anchor="b" anchorCtr="0"/>
          <a:lstStyle>
            <a:lvl1pPr>
              <a:defRPr sz="5400" strike="noStrike" spc="-150" baseline="0">
                <a:solidFill>
                  <a:schemeClr val="tx2"/>
                </a:solidFill>
                <a:latin typeface="+mj-lt"/>
              </a:defRPr>
            </a:lvl1pPr>
          </a:lstStyle>
          <a:p>
            <a:r>
              <a:rPr lang="en-US" dirty="0"/>
              <a:t>Azure DevOps presentation</a:t>
            </a:r>
            <a:br>
              <a:rPr lang="en-US" dirty="0"/>
            </a:br>
            <a:r>
              <a:rPr lang="en-US" dirty="0"/>
              <a:t>title or event name</a:t>
            </a:r>
          </a:p>
        </p:txBody>
      </p:sp>
      <p:sp>
        <p:nvSpPr>
          <p:cNvPr id="7" name="Text Placeholder 4">
            <a:extLst>
              <a:ext uri="{FF2B5EF4-FFF2-40B4-BE49-F238E27FC236}">
                <a16:creationId xmlns:a16="http://schemas.microsoft.com/office/drawing/2014/main" id="{71BFA596-B43C-4DAC-A798-0D495345CD98}"/>
              </a:ext>
            </a:extLst>
          </p:cNvPr>
          <p:cNvSpPr>
            <a:spLocks noGrp="1"/>
          </p:cNvSpPr>
          <p:nvPr>
            <p:ph type="body" sz="quarter" idx="12" hasCustomPrompt="1"/>
          </p:nvPr>
        </p:nvSpPr>
        <p:spPr>
          <a:xfrm>
            <a:off x="443522" y="4429278"/>
            <a:ext cx="9590081" cy="964256"/>
          </a:xfrm>
          <a:noFill/>
        </p:spPr>
        <p:txBody>
          <a:bodyPr lIns="0" tIns="0" rIns="0" bIns="0">
            <a:noAutofit/>
          </a:bodyPr>
          <a:lstStyle>
            <a:lvl1pPr marL="0" indent="0">
              <a:lnSpc>
                <a:spcPct val="100000"/>
              </a:lnSpc>
              <a:spcBef>
                <a:spcPts val="0"/>
              </a:spcBef>
              <a:spcAft>
                <a:spcPts val="0"/>
              </a:spcAft>
              <a:buNone/>
              <a:defRPr sz="1800" spc="0" baseline="0">
                <a:solidFill>
                  <a:schemeClr val="tx1"/>
                </a:solidFill>
                <a:latin typeface="+mn-lt"/>
              </a:defRPr>
            </a:lvl1pPr>
          </a:lstStyle>
          <a:p>
            <a:pPr lvl="0"/>
            <a:r>
              <a:rPr lang="en-US"/>
              <a:t>Author name</a:t>
            </a:r>
          </a:p>
          <a:p>
            <a:pPr lvl="0"/>
            <a:r>
              <a:rPr lang="en-US"/>
              <a:t>Date</a:t>
            </a:r>
          </a:p>
        </p:txBody>
      </p:sp>
      <p:pic>
        <p:nvPicPr>
          <p:cNvPr id="8" name="Picture 7">
            <a:extLst>
              <a:ext uri="{FF2B5EF4-FFF2-40B4-BE49-F238E27FC236}">
                <a16:creationId xmlns:a16="http://schemas.microsoft.com/office/drawing/2014/main" id="{0D4442CC-A341-2548-8632-8304206EF67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448056"/>
            <a:ext cx="1362456" cy="194066"/>
          </a:xfrm>
          <a:prstGeom prst="rect">
            <a:avLst/>
          </a:prstGeom>
        </p:spPr>
      </p:pic>
    </p:spTree>
    <p:extLst>
      <p:ext uri="{BB962C8B-B14F-4D97-AF65-F5344CB8AC3E}">
        <p14:creationId xmlns:p14="http://schemas.microsoft.com/office/powerpoint/2010/main" val="3994298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414287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sing blue">
    <p:bg>
      <p:bgPr>
        <a:solidFill>
          <a:srgbClr val="0278D7"/>
        </a:solidFill>
        <a:effectLst/>
      </p:bgPr>
    </p:bg>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688BD8D-D2E4-4DFC-B39C-D55D84362354}"/>
              </a:ext>
            </a:extLst>
          </p:cNvPr>
          <p:cNvSpPr txBox="1">
            <a:spLocks noChangeArrowheads="1"/>
          </p:cNvSpPr>
          <p:nvPr userDrawn="1"/>
        </p:nvSpPr>
        <p:spPr bwMode="blackWhite">
          <a:xfrm>
            <a:off x="437086" y="6444246"/>
            <a:ext cx="4572000"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pic>
        <p:nvPicPr>
          <p:cNvPr id="6" name="Picture 5">
            <a:extLst>
              <a:ext uri="{FF2B5EF4-FFF2-40B4-BE49-F238E27FC236}">
                <a16:creationId xmlns:a16="http://schemas.microsoft.com/office/drawing/2014/main" id="{03B5A989-B33D-A043-A074-7F6AD654A9A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3264408"/>
            <a:ext cx="3209809" cy="457200"/>
          </a:xfrm>
          <a:prstGeom prst="rect">
            <a:avLst/>
          </a:prstGeom>
        </p:spPr>
      </p:pic>
    </p:spTree>
    <p:extLst>
      <p:ext uri="{BB962C8B-B14F-4D97-AF65-F5344CB8AC3E}">
        <p14:creationId xmlns:p14="http://schemas.microsoft.com/office/powerpoint/2010/main" val="17332885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dark gray">
    <p:bg>
      <p:bgPr>
        <a:solidFill>
          <a:srgbClr val="353535"/>
        </a:solidFill>
        <a:effectLst/>
      </p:bgPr>
    </p:bg>
    <p:spTree>
      <p:nvGrpSpPr>
        <p:cNvPr id="1" name=""/>
        <p:cNvGrpSpPr/>
        <p:nvPr/>
      </p:nvGrpSpPr>
      <p:grpSpPr>
        <a:xfrm>
          <a:off x="0" y="0"/>
          <a:ext cx="0" cy="0"/>
          <a:chOff x="0" y="0"/>
          <a:chExt cx="0" cy="0"/>
        </a:xfrm>
      </p:grpSpPr>
      <p:sp>
        <p:nvSpPr>
          <p:cNvPr id="7" name="Text Box 3">
            <a:extLst>
              <a:ext uri="{FF2B5EF4-FFF2-40B4-BE49-F238E27FC236}">
                <a16:creationId xmlns:a16="http://schemas.microsoft.com/office/drawing/2014/main" id="{F3523A4C-09FD-49AC-AA6D-1A6E7B7893EE}"/>
              </a:ext>
            </a:extLst>
          </p:cNvPr>
          <p:cNvSpPr txBox="1">
            <a:spLocks noChangeArrowheads="1"/>
          </p:cNvSpPr>
          <p:nvPr userDrawn="1"/>
        </p:nvSpPr>
        <p:spPr bwMode="blackWhite">
          <a:xfrm>
            <a:off x="437086" y="6444246"/>
            <a:ext cx="4572000"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D84E7C5A-6554-964E-83C8-1AB51781808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7277" y="3264408"/>
            <a:ext cx="3209809" cy="457200"/>
          </a:xfrm>
          <a:prstGeom prst="rect">
            <a:avLst/>
          </a:prstGeom>
        </p:spPr>
      </p:pic>
    </p:spTree>
    <p:extLst>
      <p:ext uri="{BB962C8B-B14F-4D97-AF65-F5344CB8AC3E}">
        <p14:creationId xmlns:p14="http://schemas.microsoft.com/office/powerpoint/2010/main" val="33496743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6735482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0795403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B2ED993-6719-40D7-973F-58059DCACE95}" type="datetimeFigureOut">
              <a:rPr lang="en-US" smtClean="0"/>
              <a:t>10/2/18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4C8C2B-26F6-4A2E-AD36-8078346D0C29}" type="slidenum">
              <a:rPr lang="en-US" smtClean="0"/>
              <a:t>‹#›</a:t>
            </a:fld>
            <a:endParaRPr lang="en-US"/>
          </a:p>
        </p:txBody>
      </p:sp>
    </p:spTree>
    <p:extLst>
      <p:ext uri="{BB962C8B-B14F-4D97-AF65-F5344CB8AC3E}">
        <p14:creationId xmlns:p14="http://schemas.microsoft.com/office/powerpoint/2010/main" val="26414271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Only - for images, video, etc.">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12ED7FD-B62D-45E0-9FE6-5369AB61B87C}" type="slidenum">
              <a:rPr lang="en-US" smtClean="0"/>
              <a:t>‹#›</a:t>
            </a:fld>
            <a:endParaRPr lang="en-US"/>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7838" y="6300853"/>
            <a:ext cx="1865471" cy="686104"/>
          </a:xfrm>
          <a:prstGeom prst="rect">
            <a:avLst/>
          </a:prstGeom>
        </p:spPr>
      </p:pic>
      <p:sp>
        <p:nvSpPr>
          <p:cNvPr id="10" name="Title Placeholder 1"/>
          <p:cNvSpPr>
            <a:spLocks noGrp="1"/>
          </p:cNvSpPr>
          <p:nvPr>
            <p:ph type="title"/>
          </p:nvPr>
        </p:nvSpPr>
        <p:spPr>
          <a:xfrm>
            <a:off x="272049" y="121562"/>
            <a:ext cx="11892379" cy="932603"/>
          </a:xfrm>
          <a:prstGeom prst="rect">
            <a:avLst/>
          </a:prstGeom>
        </p:spPr>
        <p:txBody>
          <a:bodyPr vert="horz" lIns="137160" tIns="109728" rIns="137160" bIns="109728" rtlCol="0" anchor="ctr" anchorCtr="0">
            <a:noAutofit/>
          </a:bodyPr>
          <a:lstStyle>
            <a:lvl1pPr>
              <a:defRPr lang="en-US" dirty="0"/>
            </a:lvl1pPr>
          </a:lstStyle>
          <a:p>
            <a:pPr lvl="0"/>
            <a:r>
              <a:rPr lang="en-US" dirty="0"/>
              <a:t>Click to edit Master title style</a:t>
            </a:r>
          </a:p>
        </p:txBody>
      </p:sp>
    </p:spTree>
    <p:extLst>
      <p:ext uri="{BB962C8B-B14F-4D97-AF65-F5344CB8AC3E}">
        <p14:creationId xmlns:p14="http://schemas.microsoft.com/office/powerpoint/2010/main" val="321856802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1"/>
            <a:ext cx="11887200" cy="2103012"/>
          </a:xfrm>
        </p:spPr>
        <p:txBody>
          <a:bodyPr/>
          <a:lstStyle>
            <a:lvl1pPr marL="0" indent="0">
              <a:buNone/>
              <a:defRPr>
                <a:gradFill>
                  <a:gsLst>
                    <a:gs pos="1250">
                      <a:schemeClr val="tx2"/>
                    </a:gs>
                    <a:gs pos="99000">
                      <a:schemeClr val="tx2"/>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011478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 MSFT slide whit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BC1E75-E2E7-40DF-9B34-E7ECA97A3F1B}"/>
              </a:ext>
            </a:extLst>
          </p:cNvPr>
          <p:cNvSpPr>
            <a:spLocks noGrp="1"/>
          </p:cNvSpPr>
          <p:nvPr>
            <p:ph type="title" hasCustomPrompt="1"/>
          </p:nvPr>
        </p:nvSpPr>
        <p:spPr>
          <a:xfrm>
            <a:off x="443522" y="2590884"/>
            <a:ext cx="9590081" cy="1828800"/>
          </a:xfrm>
          <a:noFill/>
        </p:spPr>
        <p:txBody>
          <a:bodyPr lIns="0" tIns="0" rIns="0" bIns="182880" anchor="b" anchorCtr="0"/>
          <a:lstStyle>
            <a:lvl1pPr>
              <a:defRPr sz="5400" strike="noStrike" spc="-150" baseline="0">
                <a:solidFill>
                  <a:schemeClr val="tx2"/>
                </a:solidFill>
                <a:latin typeface="+mj-lt"/>
              </a:defRPr>
            </a:lvl1pPr>
          </a:lstStyle>
          <a:p>
            <a:r>
              <a:rPr lang="en-US" dirty="0"/>
              <a:t>Azure DevOps presentation</a:t>
            </a:r>
            <a:br>
              <a:rPr lang="en-US" dirty="0"/>
            </a:br>
            <a:r>
              <a:rPr lang="en-US" dirty="0"/>
              <a:t>title or event name</a:t>
            </a:r>
          </a:p>
        </p:txBody>
      </p:sp>
      <p:sp>
        <p:nvSpPr>
          <p:cNvPr id="7" name="Text Placeholder 4">
            <a:extLst>
              <a:ext uri="{FF2B5EF4-FFF2-40B4-BE49-F238E27FC236}">
                <a16:creationId xmlns:a16="http://schemas.microsoft.com/office/drawing/2014/main" id="{71BFA596-B43C-4DAC-A798-0D495345CD98}"/>
              </a:ext>
            </a:extLst>
          </p:cNvPr>
          <p:cNvSpPr>
            <a:spLocks noGrp="1"/>
          </p:cNvSpPr>
          <p:nvPr>
            <p:ph type="body" sz="quarter" idx="12" hasCustomPrompt="1"/>
          </p:nvPr>
        </p:nvSpPr>
        <p:spPr>
          <a:xfrm>
            <a:off x="443522" y="4429278"/>
            <a:ext cx="9590081" cy="964256"/>
          </a:xfrm>
          <a:noFill/>
        </p:spPr>
        <p:txBody>
          <a:bodyPr lIns="0" tIns="0" rIns="0" bIns="0">
            <a:noAutofit/>
          </a:bodyPr>
          <a:lstStyle>
            <a:lvl1pPr marL="0" indent="0">
              <a:lnSpc>
                <a:spcPct val="100000"/>
              </a:lnSpc>
              <a:spcBef>
                <a:spcPts val="0"/>
              </a:spcBef>
              <a:spcAft>
                <a:spcPts val="0"/>
              </a:spcAft>
              <a:buNone/>
              <a:defRPr sz="1800" spc="0" baseline="0">
                <a:solidFill>
                  <a:schemeClr val="tx1"/>
                </a:solidFill>
                <a:latin typeface="+mn-lt"/>
              </a:defRPr>
            </a:lvl1pPr>
          </a:lstStyle>
          <a:p>
            <a:pPr lvl="0"/>
            <a:r>
              <a:rPr lang="en-US"/>
              <a:t>Author name</a:t>
            </a:r>
          </a:p>
          <a:p>
            <a:pPr lvl="0"/>
            <a:r>
              <a:rPr lang="en-US"/>
              <a:t>Date</a:t>
            </a:r>
          </a:p>
        </p:txBody>
      </p:sp>
      <p:pic>
        <p:nvPicPr>
          <p:cNvPr id="3" name="Picture 2">
            <a:extLst>
              <a:ext uri="{FF2B5EF4-FFF2-40B4-BE49-F238E27FC236}">
                <a16:creationId xmlns:a16="http://schemas.microsoft.com/office/drawing/2014/main" id="{1430372D-8606-427F-81BF-A215D788EAB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3046" y="257117"/>
            <a:ext cx="2009666" cy="739243"/>
          </a:xfrm>
          <a:prstGeom prst="rect">
            <a:avLst/>
          </a:prstGeom>
        </p:spPr>
      </p:pic>
    </p:spTree>
    <p:extLst>
      <p:ext uri="{BB962C8B-B14F-4D97-AF65-F5344CB8AC3E}">
        <p14:creationId xmlns:p14="http://schemas.microsoft.com/office/powerpoint/2010/main" val="283331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 slide white Azure DevOps">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326A775-9A41-46BA-A0F5-6200093FCA7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60839" y="2657790"/>
            <a:ext cx="4975275" cy="4270989"/>
          </a:xfrm>
          <a:prstGeom prst="rect">
            <a:avLst/>
          </a:prstGeom>
        </p:spPr>
      </p:pic>
      <p:sp>
        <p:nvSpPr>
          <p:cNvPr id="13" name="Rectangle 12">
            <a:extLst>
              <a:ext uri="{FF2B5EF4-FFF2-40B4-BE49-F238E27FC236}">
                <a16:creationId xmlns:a16="http://schemas.microsoft.com/office/drawing/2014/main" id="{13532A61-7338-495C-8787-A222781205FF}"/>
              </a:ext>
            </a:extLst>
          </p:cNvPr>
          <p:cNvSpPr/>
          <p:nvPr userDrawn="1"/>
        </p:nvSpPr>
        <p:spPr bwMode="auto">
          <a:xfrm>
            <a:off x="434976" y="2170631"/>
            <a:ext cx="7627938" cy="36576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4" name="Title 1">
            <a:extLst>
              <a:ext uri="{FF2B5EF4-FFF2-40B4-BE49-F238E27FC236}">
                <a16:creationId xmlns:a16="http://schemas.microsoft.com/office/drawing/2014/main" id="{C12028E2-C5DC-4CA9-88C9-D5024B2AD46E}"/>
              </a:ext>
            </a:extLst>
          </p:cNvPr>
          <p:cNvSpPr>
            <a:spLocks noGrp="1"/>
          </p:cNvSpPr>
          <p:nvPr>
            <p:ph type="title" hasCustomPrompt="1"/>
          </p:nvPr>
        </p:nvSpPr>
        <p:spPr>
          <a:xfrm>
            <a:off x="661988" y="2590884"/>
            <a:ext cx="7169406" cy="1828800"/>
          </a:xfrm>
          <a:noFill/>
        </p:spPr>
        <p:txBody>
          <a:bodyPr lIns="0" tIns="0" rIns="0" bIns="182880" anchor="b" anchorCtr="0"/>
          <a:lstStyle>
            <a:lvl1pPr>
              <a:defRPr sz="5400" strike="noStrike" spc="-150" baseline="0">
                <a:solidFill>
                  <a:schemeClr val="tx2"/>
                </a:solidFill>
                <a:latin typeface="+mj-lt"/>
              </a:defRPr>
            </a:lvl1pPr>
          </a:lstStyle>
          <a:p>
            <a:r>
              <a:rPr lang="en-US" dirty="0"/>
              <a:t>Azure DevOps</a:t>
            </a:r>
            <a:br>
              <a:rPr lang="en-US" dirty="0"/>
            </a:br>
            <a:r>
              <a:rPr lang="en-US" dirty="0"/>
              <a:t>title or event name</a:t>
            </a:r>
          </a:p>
        </p:txBody>
      </p:sp>
      <p:sp>
        <p:nvSpPr>
          <p:cNvPr id="15" name="Text Placeholder 4">
            <a:extLst>
              <a:ext uri="{FF2B5EF4-FFF2-40B4-BE49-F238E27FC236}">
                <a16:creationId xmlns:a16="http://schemas.microsoft.com/office/drawing/2014/main" id="{6EFA9DF5-3A2A-422C-B2A6-A700C5CFD6E7}"/>
              </a:ext>
            </a:extLst>
          </p:cNvPr>
          <p:cNvSpPr>
            <a:spLocks noGrp="1"/>
          </p:cNvSpPr>
          <p:nvPr>
            <p:ph type="body" sz="quarter" idx="12" hasCustomPrompt="1"/>
          </p:nvPr>
        </p:nvSpPr>
        <p:spPr>
          <a:xfrm>
            <a:off x="661988" y="4429278"/>
            <a:ext cx="6230328" cy="964256"/>
          </a:xfrm>
          <a:noFill/>
        </p:spPr>
        <p:txBody>
          <a:bodyPr lIns="0" tIns="0" rIns="0" bIns="0">
            <a:noAutofit/>
          </a:bodyPr>
          <a:lstStyle>
            <a:lvl1pPr marL="0" indent="0">
              <a:lnSpc>
                <a:spcPct val="100000"/>
              </a:lnSpc>
              <a:spcBef>
                <a:spcPts val="0"/>
              </a:spcBef>
              <a:spcAft>
                <a:spcPts val="0"/>
              </a:spcAft>
              <a:buNone/>
              <a:defRPr sz="1800" spc="0" baseline="0">
                <a:solidFill>
                  <a:schemeClr val="tx1"/>
                </a:solidFill>
                <a:latin typeface="+mn-lt"/>
              </a:defRPr>
            </a:lvl1pPr>
          </a:lstStyle>
          <a:p>
            <a:pPr lvl="0"/>
            <a:r>
              <a:rPr lang="en-US"/>
              <a:t>Author name</a:t>
            </a:r>
          </a:p>
          <a:p>
            <a:pPr lvl="0"/>
            <a:r>
              <a:rPr lang="en-US"/>
              <a:t>Date</a:t>
            </a:r>
          </a:p>
        </p:txBody>
      </p:sp>
      <p:pic>
        <p:nvPicPr>
          <p:cNvPr id="11" name="Picture 10">
            <a:extLst>
              <a:ext uri="{FF2B5EF4-FFF2-40B4-BE49-F238E27FC236}">
                <a16:creationId xmlns:a16="http://schemas.microsoft.com/office/drawing/2014/main" id="{78F17F8D-94AF-494A-9DEA-6500CB1B690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37277" y="448056"/>
            <a:ext cx="1362456" cy="194066"/>
          </a:xfrm>
          <a:prstGeom prst="rect">
            <a:avLst/>
          </a:prstGeom>
        </p:spPr>
      </p:pic>
    </p:spTree>
    <p:extLst>
      <p:ext uri="{BB962C8B-B14F-4D97-AF65-F5344CB8AC3E}">
        <p14:creationId xmlns:p14="http://schemas.microsoft.com/office/powerpoint/2010/main" val="32010717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408238" y="1212963"/>
            <a:ext cx="3694112" cy="463437"/>
          </a:xfrm>
        </p:spPr>
        <p:txBody>
          <a:bodyPr lIns="0" tIns="0" rIns="0" bIns="0"/>
          <a:lstStyle>
            <a:lvl1pPr>
              <a:defRPr sz="1800" b="1" spc="0" baseline="0">
                <a:solidFill>
                  <a:srgbClr val="000000"/>
                </a:solidFill>
                <a:latin typeface="+mn-lt"/>
              </a:defRPr>
            </a:lvl1pPr>
          </a:lstStyle>
          <a:p>
            <a:r>
              <a:rPr lang="en-US"/>
              <a:t>Contents</a:t>
            </a:r>
          </a:p>
        </p:txBody>
      </p:sp>
      <p:sp>
        <p:nvSpPr>
          <p:cNvPr id="4" name="Text Placeholder 3"/>
          <p:cNvSpPr>
            <a:spLocks noGrp="1"/>
          </p:cNvSpPr>
          <p:nvPr>
            <p:ph type="body" sz="quarter" idx="10" hasCustomPrompt="1"/>
          </p:nvPr>
        </p:nvSpPr>
        <p:spPr>
          <a:xfrm>
            <a:off x="2408238" y="1679250"/>
            <a:ext cx="3694112" cy="3354708"/>
          </a:xfrm>
        </p:spPr>
        <p:txBody>
          <a:bodyPr wrap="square" lIns="0" tIns="0" rIns="0" bIns="0">
            <a:noAutofit/>
          </a:bodyPr>
          <a:lstStyle>
            <a:lvl1pPr marL="0" marR="0" indent="0" algn="l" defTabSz="517525" rtl="0" eaLnBrk="1" fontAlgn="auto" latinLnBrk="0" hangingPunct="1">
              <a:lnSpc>
                <a:spcPct val="100000"/>
              </a:lnSpc>
              <a:spcBef>
                <a:spcPts val="0"/>
              </a:spcBef>
              <a:spcAft>
                <a:spcPts val="900"/>
              </a:spcAft>
              <a:buClrTx/>
              <a:buSzPct val="90000"/>
              <a:buFont typeface="Wingdings" panose="05000000000000000000" pitchFamily="2" charset="2"/>
              <a:buNone/>
              <a:tabLst/>
              <a:defRPr sz="1800" spc="0" baseline="0">
                <a:solidFill>
                  <a:schemeClr val="tx2"/>
                </a:solidFill>
                <a:latin typeface="+mn-lt"/>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a:p>
            <a:pPr lvl="0"/>
            <a:r>
              <a:rPr lang="en-US"/>
              <a:t>##	Section title</a:t>
            </a:r>
          </a:p>
        </p:txBody>
      </p:sp>
      <p:grpSp>
        <p:nvGrpSpPr>
          <p:cNvPr id="3" name="Group 2">
            <a:extLst>
              <a:ext uri="{FF2B5EF4-FFF2-40B4-BE49-F238E27FC236}">
                <a16:creationId xmlns:a16="http://schemas.microsoft.com/office/drawing/2014/main" id="{83B79444-4BA3-4CE3-9F8D-00DECAF267EE}"/>
              </a:ext>
            </a:extLst>
          </p:cNvPr>
          <p:cNvGrpSpPr/>
          <p:nvPr userDrawn="1"/>
        </p:nvGrpSpPr>
        <p:grpSpPr>
          <a:xfrm>
            <a:off x="445128" y="6559056"/>
            <a:ext cx="11553197" cy="96950"/>
            <a:chOff x="445128" y="6559056"/>
            <a:chExt cx="11553197" cy="96950"/>
          </a:xfrm>
        </p:grpSpPr>
        <p:sp>
          <p:nvSpPr>
            <p:cNvPr id="5" name="TextBox 4">
              <a:extLst>
                <a:ext uri="{FF2B5EF4-FFF2-40B4-BE49-F238E27FC236}">
                  <a16:creationId xmlns:a16="http://schemas.microsoft.com/office/drawing/2014/main" id="{5D886E38-6DEB-477A-985F-0D8CB205C5D0}"/>
                </a:ext>
              </a:extLst>
            </p:cNvPr>
            <p:cNvSpPr txBox="1"/>
            <p:nvPr userDrawn="1"/>
          </p:nvSpPr>
          <p:spPr>
            <a:xfrm>
              <a:off x="445128" y="6559056"/>
              <a:ext cx="984244" cy="96950"/>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6" name="Freeform: Shape 5">
              <a:extLst>
                <a:ext uri="{FF2B5EF4-FFF2-40B4-BE49-F238E27FC236}">
                  <a16:creationId xmlns:a16="http://schemas.microsoft.com/office/drawing/2014/main" id="{9F9B269D-571A-44FF-AE48-CF094C28B01C}"/>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06635204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4975" y="1142881"/>
            <a:ext cx="11567160" cy="1128514"/>
          </a:xfrm>
        </p:spPr>
        <p:txBody>
          <a:bodyPr wrap="square" lIns="0" tIns="0" rIns="0" bIns="0">
            <a:spAutoFit/>
          </a:bodyPr>
          <a:lstStyle>
            <a:lvl1pPr marL="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lang="en-US" sz="1800" b="1" i="0" kern="1200" spc="0" baseline="0" dirty="0">
                <a:solidFill>
                  <a:srgbClr val="000000"/>
                </a:solidFill>
                <a:latin typeface="+mn-lt"/>
                <a:ea typeface="+mn-ea"/>
                <a:cs typeface="+mn-cs"/>
              </a:defRPr>
            </a:lvl1pPr>
            <a:lvl2pPr marL="0" indent="0">
              <a:lnSpc>
                <a:spcPct val="100000"/>
              </a:lnSpc>
              <a:spcBef>
                <a:spcPts val="0"/>
              </a:spcBef>
              <a:spcAft>
                <a:spcPts val="1400"/>
              </a:spcAft>
              <a:buNone/>
              <a:defRPr sz="1800">
                <a:solidFill>
                  <a:srgbClr val="000000"/>
                </a:solidFill>
              </a:defRPr>
            </a:lvl2pPr>
            <a:lvl3pPr marL="0" indent="0">
              <a:lnSpc>
                <a:spcPct val="100000"/>
              </a:lnSpc>
              <a:spcBef>
                <a:spcPts val="0"/>
              </a:spcBef>
              <a:spcAft>
                <a:spcPts val="1400"/>
              </a:spcAft>
              <a:buNone/>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a:t>
            </a:r>
          </a:p>
        </p:txBody>
      </p:sp>
    </p:spTree>
    <p:extLst>
      <p:ext uri="{BB962C8B-B14F-4D97-AF65-F5344CB8AC3E}">
        <p14:creationId xmlns:p14="http://schemas.microsoft.com/office/powerpoint/2010/main" val="192371596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body with bullets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1142881"/>
            <a:ext cx="11567160" cy="1128514"/>
          </a:xfrm>
        </p:spPr>
        <p:txBody>
          <a:bodyPr wrap="square" lIns="0" tIns="0" rIns="0" bIns="0">
            <a:spAutoFit/>
          </a:bodyPr>
          <a:lstStyle>
            <a:lvl1pPr marL="285750" indent="-285750">
              <a:lnSpc>
                <a:spcPct val="100000"/>
              </a:lnSpc>
              <a:spcBef>
                <a:spcPts val="0"/>
              </a:spcBef>
              <a:spcAft>
                <a:spcPts val="1400"/>
              </a:spcAft>
              <a:buFont typeface="Arial" panose="020B0604020202020204" pitchFamily="34" charset="0"/>
              <a:buChar char="•"/>
              <a:defRPr sz="1800" b="0" i="0">
                <a:solidFill>
                  <a:srgbClr val="000000"/>
                </a:solidFill>
                <a:latin typeface="+mj-lt"/>
              </a:defRPr>
            </a:lvl1pPr>
            <a:lvl2pPr marL="514350" indent="-285750">
              <a:lnSpc>
                <a:spcPct val="100000"/>
              </a:lnSpc>
              <a:spcBef>
                <a:spcPts val="0"/>
              </a:spcBef>
              <a:spcAft>
                <a:spcPts val="1400"/>
              </a:spcAft>
              <a:buFont typeface="Arial" panose="020B0604020202020204" pitchFamily="34" charset="0"/>
              <a:buChar char="•"/>
              <a:defRPr sz="1800">
                <a:solidFill>
                  <a:srgbClr val="000000"/>
                </a:solidFill>
              </a:defRPr>
            </a:lvl2pPr>
            <a:lvl3pPr marL="742950" indent="-285750">
              <a:lnSpc>
                <a:spcPct val="100000"/>
              </a:lnSpc>
              <a:spcBef>
                <a:spcPts val="0"/>
              </a:spcBef>
              <a:spcAft>
                <a:spcPts val="1400"/>
              </a:spcAft>
              <a:buFont typeface="Arial" panose="020B0604020202020204" pitchFamily="34" charset="0"/>
              <a:buChar char="•"/>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 (with bullets)</a:t>
            </a:r>
          </a:p>
        </p:txBody>
      </p:sp>
    </p:spTree>
    <p:extLst>
      <p:ext uri="{BB962C8B-B14F-4D97-AF65-F5344CB8AC3E}">
        <p14:creationId xmlns:p14="http://schemas.microsoft.com/office/powerpoint/2010/main" val="153875056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34975" y="227014"/>
            <a:ext cx="11563350" cy="773112"/>
          </a:xfrm>
          <a:prstGeom prst="rect">
            <a:avLst/>
          </a:prstGeom>
        </p:spPr>
        <p:txBody>
          <a:bodyPr vert="horz" wrap="square" lIns="0" tIns="164592" rIns="0" bIns="0" rtlCol="0" anchor="t">
            <a:noAutofit/>
          </a:bodyPr>
          <a:lstStyle>
            <a:lvl1pPr>
              <a:defRPr>
                <a:solidFill>
                  <a:schemeClr val="tx2"/>
                </a:solidFill>
              </a:defRPr>
            </a:lvl1pPr>
          </a:lstStyle>
          <a:p>
            <a:r>
              <a:rPr lang="en-US"/>
              <a:t>Title</a:t>
            </a:r>
          </a:p>
        </p:txBody>
      </p:sp>
    </p:spTree>
    <p:extLst>
      <p:ext uri="{BB962C8B-B14F-4D97-AF65-F5344CB8AC3E}">
        <p14:creationId xmlns:p14="http://schemas.microsoft.com/office/powerpoint/2010/main" val="136644903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46087" y="1147079"/>
            <a:ext cx="11567160" cy="830997"/>
          </a:xfrm>
        </p:spPr>
        <p:txBody>
          <a:bodyPr wrap="square" lIns="0" tIns="0" rIns="0" bIns="0">
            <a:spAutoFit/>
          </a:bodyPr>
          <a:lstStyle>
            <a:lvl1pPr marL="0" indent="0">
              <a:lnSpc>
                <a:spcPct val="100000"/>
              </a:lnSpc>
              <a:spcBef>
                <a:spcPts val="0"/>
              </a:spcBef>
              <a:spcAft>
                <a:spcPts val="1400"/>
              </a:spcAft>
              <a:buNone/>
              <a:defRPr sz="1800" b="0" i="0">
                <a:solidFill>
                  <a:srgbClr val="000000"/>
                </a:solidFill>
                <a:latin typeface="+mn-lt"/>
              </a:defRPr>
            </a:lvl1pPr>
            <a:lvl2pPr marL="228600" indent="0">
              <a:lnSpc>
                <a:spcPct val="100000"/>
              </a:lnSpc>
              <a:spcBef>
                <a:spcPts val="0"/>
              </a:spcBef>
              <a:spcAft>
                <a:spcPts val="1400"/>
              </a:spcAft>
              <a:buNone/>
              <a:defRPr sz="1800">
                <a:solidFill>
                  <a:srgbClr val="000000"/>
                </a:solidFill>
              </a:defRPr>
            </a:lvl2pPr>
            <a:lvl3pPr marL="457200" indent="0">
              <a:lnSpc>
                <a:spcPct val="100000"/>
              </a:lnSpc>
              <a:spcBef>
                <a:spcPts val="0"/>
              </a:spcBef>
              <a:spcAft>
                <a:spcPts val="1400"/>
              </a:spcAft>
              <a:buNone/>
              <a:defRPr sz="1400">
                <a:solidFill>
                  <a:srgbClr val="000000"/>
                </a:solidFill>
              </a:defRPr>
            </a:lvl3pPr>
            <a:lvl4pPr marL="685800" indent="0">
              <a:spcBef>
                <a:spcPts val="0"/>
              </a:spcBef>
              <a:spcAft>
                <a:spcPts val="1300"/>
              </a:spcAft>
              <a:buNone/>
              <a:defRPr sz="2000"/>
            </a:lvl4pPr>
            <a:lvl5pPr marL="914400" indent="0">
              <a:buNone/>
              <a:defRPr/>
            </a:lvl5pPr>
          </a:lstStyle>
          <a:p>
            <a:pPr lvl="0"/>
            <a:r>
              <a:rPr lang="en-US"/>
              <a:t>Body copy Segoe Regular 18.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4"/>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Three column text layout</a:t>
            </a:r>
          </a:p>
        </p:txBody>
      </p:sp>
      <p:sp>
        <p:nvSpPr>
          <p:cNvPr id="4" name="Text Placeholder 4">
            <a:extLst>
              <a:ext uri="{FF2B5EF4-FFF2-40B4-BE49-F238E27FC236}">
                <a16:creationId xmlns:a16="http://schemas.microsoft.com/office/drawing/2014/main" id="{6849D465-70FF-451A-8BED-41C7ADC63065}"/>
              </a:ext>
            </a:extLst>
          </p:cNvPr>
          <p:cNvSpPr>
            <a:spLocks noGrp="1"/>
          </p:cNvSpPr>
          <p:nvPr>
            <p:ph type="body" sz="quarter" idx="11" hasCustomPrompt="1"/>
          </p:nvPr>
        </p:nvSpPr>
        <p:spPr>
          <a:xfrm>
            <a:off x="434975" y="2359342"/>
            <a:ext cx="3703320" cy="2654300"/>
          </a:xfrm>
        </p:spPr>
        <p:txBody>
          <a:bodyPr lIns="0" tIns="0" rIns="0" bIns="0">
            <a:noAutofit/>
          </a:bodyPr>
          <a:lstStyle>
            <a:lvl1pPr marL="0" indent="0">
              <a:lnSpc>
                <a:spcPct val="100000"/>
              </a:lnSpc>
              <a:spcBef>
                <a:spcPts val="0"/>
              </a:spcBef>
              <a:spcAft>
                <a:spcPts val="9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9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
        <p:nvSpPr>
          <p:cNvPr id="5" name="Text Placeholder 4">
            <a:extLst>
              <a:ext uri="{FF2B5EF4-FFF2-40B4-BE49-F238E27FC236}">
                <a16:creationId xmlns:a16="http://schemas.microsoft.com/office/drawing/2014/main" id="{EA2FCB46-ABD2-4E30-8117-D04A48472535}"/>
              </a:ext>
            </a:extLst>
          </p:cNvPr>
          <p:cNvSpPr>
            <a:spLocks noGrp="1"/>
          </p:cNvSpPr>
          <p:nvPr>
            <p:ph type="body" sz="quarter" idx="12" hasCustomPrompt="1"/>
          </p:nvPr>
        </p:nvSpPr>
        <p:spPr>
          <a:xfrm>
            <a:off x="4367211" y="2359342"/>
            <a:ext cx="3695700" cy="2654300"/>
          </a:xfrm>
        </p:spPr>
        <p:txBody>
          <a:bodyPr lIns="0" tIns="0" rIns="0" bIns="0">
            <a:noAutofit/>
          </a:bodyPr>
          <a:lstStyle>
            <a:lvl1pPr marL="0" indent="0">
              <a:lnSpc>
                <a:spcPct val="100000"/>
              </a:lnSpc>
              <a:spcBef>
                <a:spcPts val="0"/>
              </a:spcBef>
              <a:spcAft>
                <a:spcPts val="9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9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
        <p:nvSpPr>
          <p:cNvPr id="6" name="Text Placeholder 4">
            <a:extLst>
              <a:ext uri="{FF2B5EF4-FFF2-40B4-BE49-F238E27FC236}">
                <a16:creationId xmlns:a16="http://schemas.microsoft.com/office/drawing/2014/main" id="{36529D97-59E4-4F82-95B3-25E40D5A28FF}"/>
              </a:ext>
            </a:extLst>
          </p:cNvPr>
          <p:cNvSpPr>
            <a:spLocks noGrp="1"/>
          </p:cNvSpPr>
          <p:nvPr>
            <p:ph type="body" sz="quarter" idx="13" hasCustomPrompt="1"/>
          </p:nvPr>
        </p:nvSpPr>
        <p:spPr>
          <a:xfrm>
            <a:off x="8289926" y="2359343"/>
            <a:ext cx="3703320" cy="2654300"/>
          </a:xfrm>
        </p:spPr>
        <p:txBody>
          <a:bodyPr lIns="0" tIns="0" rIns="0" bIns="0"/>
          <a:lstStyle>
            <a:lvl1pPr marL="0" indent="0">
              <a:lnSpc>
                <a:spcPct val="100000"/>
              </a:lnSpc>
              <a:spcBef>
                <a:spcPts val="0"/>
              </a:spcBef>
              <a:spcAft>
                <a:spcPts val="900"/>
              </a:spcAft>
              <a:buNone/>
              <a:defRPr sz="1400" b="1">
                <a:solidFill>
                  <a:schemeClr val="tx2"/>
                </a:solidFill>
                <a:latin typeface="+mn-lt"/>
              </a:defRPr>
            </a:lvl1pPr>
            <a:lvl2pPr marL="0" marR="0" indent="0" algn="l" defTabSz="932742" rtl="0" eaLnBrk="1" fontAlgn="auto" latinLnBrk="0" hangingPunct="1">
              <a:lnSpc>
                <a:spcPct val="100000"/>
              </a:lnSpc>
              <a:spcBef>
                <a:spcPts val="0"/>
              </a:spcBef>
              <a:spcAft>
                <a:spcPts val="90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lvl="0"/>
            <a:r>
              <a:rPr lang="en-US"/>
              <a:t>Paragraph title Segoe UI Regular bold 14</a:t>
            </a:r>
          </a:p>
          <a:p>
            <a:pPr lvl="1"/>
            <a:r>
              <a:rPr lang="en-US"/>
              <a:t>Body copy Segoe Regular 14.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a:t>
            </a:r>
            <a:r>
              <a:rPr lang="en-US" err="1"/>
              <a:t>Ut</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a:t>
            </a:r>
            <a:r>
              <a:rPr lang="en-US" err="1"/>
              <a:t>sunt</a:t>
            </a:r>
            <a:r>
              <a:rPr lang="en-US"/>
              <a: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Tree>
    <p:extLst>
      <p:ext uri="{BB962C8B-B14F-4D97-AF65-F5344CB8AC3E}">
        <p14:creationId xmlns:p14="http://schemas.microsoft.com/office/powerpoint/2010/main" val="222798556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C9B1B5-B09F-4B98-AFC2-1B4B55BE018E}"/>
              </a:ext>
            </a:extLst>
          </p:cNvPr>
          <p:cNvPicPr>
            <a:picLocks noChangeAspect="1"/>
          </p:cNvPicPr>
          <p:nvPr userDrawn="1"/>
        </p:nvPicPr>
        <p:blipFill>
          <a:blip r:embed="rId29"/>
          <a:stretch>
            <a:fillRect/>
          </a:stretch>
        </p:blipFill>
        <p:spPr>
          <a:xfrm rot="5400000">
            <a:off x="9226488" y="3280851"/>
            <a:ext cx="6994525" cy="432822"/>
          </a:xfrm>
          <a:prstGeom prst="rect">
            <a:avLst/>
          </a:prstGeom>
        </p:spPr>
      </p:pic>
      <p:sp>
        <p:nvSpPr>
          <p:cNvPr id="2" name="Title Placeholder 1"/>
          <p:cNvSpPr>
            <a:spLocks noGrp="1"/>
          </p:cNvSpPr>
          <p:nvPr>
            <p:ph type="title"/>
          </p:nvPr>
        </p:nvSpPr>
        <p:spPr>
          <a:xfrm>
            <a:off x="434975" y="228573"/>
            <a:ext cx="11563350" cy="758825"/>
          </a:xfrm>
          <a:prstGeom prst="rect">
            <a:avLst/>
          </a:prstGeom>
        </p:spPr>
        <p:txBody>
          <a:bodyPr vert="horz" wrap="square" lIns="0" tIns="164592" rIns="0" bIns="0" rtlCol="0" anchor="t">
            <a:noAutofit/>
          </a:bodyPr>
          <a:lstStyle/>
          <a:p>
            <a:r>
              <a:rPr lang="en-US"/>
              <a:t>Click to edit Master title style</a:t>
            </a:r>
          </a:p>
        </p:txBody>
      </p:sp>
      <p:sp>
        <p:nvSpPr>
          <p:cNvPr id="4" name="Text Placeholder 3"/>
          <p:cNvSpPr>
            <a:spLocks noGrp="1"/>
          </p:cNvSpPr>
          <p:nvPr>
            <p:ph type="body" idx="1"/>
          </p:nvPr>
        </p:nvSpPr>
        <p:spPr>
          <a:xfrm>
            <a:off x="446088" y="1132205"/>
            <a:ext cx="11563350" cy="2072362"/>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30" cstate="screen">
            <a:extLst>
              <a:ext uri="{28A0092B-C50C-407E-A947-70E740481C1C}">
                <a14:useLocalDpi xmlns:a14="http://schemas.microsoft.com/office/drawing/2010/main"/>
              </a:ext>
            </a:extLst>
          </a:blip>
          <a:stretch>
            <a:fillRect/>
          </a:stretch>
        </p:blipFill>
        <p:spPr>
          <a:xfrm rot="5400000">
            <a:off x="9951596" y="3071982"/>
            <a:ext cx="6995160" cy="849926"/>
          </a:xfrm>
          <a:prstGeom prst="rect">
            <a:avLst/>
          </a:prstGeom>
        </p:spPr>
      </p:pic>
    </p:spTree>
    <p:extLst>
      <p:ext uri="{BB962C8B-B14F-4D97-AF65-F5344CB8AC3E}">
        <p14:creationId xmlns:p14="http://schemas.microsoft.com/office/powerpoint/2010/main" val="2423972755"/>
      </p:ext>
    </p:extLst>
  </p:cSld>
  <p:clrMap bg1="lt1" tx1="dk1" bg2="lt2" tx2="dk2" accent1="accent1" accent2="accent2" accent3="accent3" accent4="accent4" accent5="accent5" accent6="accent6" hlink="hlink" folHlink="folHlink"/>
  <p:sldLayoutIdLst>
    <p:sldLayoutId id="2147483866" r:id="rId1"/>
    <p:sldLayoutId id="2147483865" r:id="rId2"/>
    <p:sldLayoutId id="2147483896" r:id="rId3"/>
    <p:sldLayoutId id="2147483884" r:id="rId4"/>
    <p:sldLayoutId id="2147483868" r:id="rId5"/>
    <p:sldLayoutId id="2147483869" r:id="rId6"/>
    <p:sldLayoutId id="2147483885" r:id="rId7"/>
    <p:sldLayoutId id="2147483871" r:id="rId8"/>
    <p:sldLayoutId id="2147483886" r:id="rId9"/>
    <p:sldLayoutId id="2147483887" r:id="rId10"/>
    <p:sldLayoutId id="2147483888" r:id="rId11"/>
    <p:sldLayoutId id="2147483889" r:id="rId12"/>
    <p:sldLayoutId id="2147483873" r:id="rId13"/>
    <p:sldLayoutId id="2147483890" r:id="rId14"/>
    <p:sldLayoutId id="2147483891" r:id="rId15"/>
    <p:sldLayoutId id="2147483878" r:id="rId16"/>
    <p:sldLayoutId id="2147483892" r:id="rId17"/>
    <p:sldLayoutId id="2147483879" r:id="rId18"/>
    <p:sldLayoutId id="2147483880" r:id="rId19"/>
    <p:sldLayoutId id="2147483881" r:id="rId20"/>
    <p:sldLayoutId id="2147483883" r:id="rId21"/>
    <p:sldLayoutId id="2147483882" r:id="rId22"/>
    <p:sldLayoutId id="2147483897" r:id="rId23"/>
    <p:sldLayoutId id="2147483903" r:id="rId24"/>
    <p:sldLayoutId id="2147483904" r:id="rId25"/>
    <p:sldLayoutId id="2147483906" r:id="rId26"/>
    <p:sldLayoutId id="2147483908" r:id="rId27"/>
  </p:sldLayoutIdLst>
  <p:transition>
    <p:fade/>
  </p:transition>
  <p:hf sldNum="0" hdr="0" dt="0"/>
  <p:txStyles>
    <p:titleStyle>
      <a:lvl1pPr algn="l" defTabSz="932742" rtl="0" eaLnBrk="1" latinLnBrk="0" hangingPunct="1">
        <a:lnSpc>
          <a:spcPct val="90000"/>
        </a:lnSpc>
        <a:spcBef>
          <a:spcPct val="0"/>
        </a:spcBef>
        <a:buNone/>
        <a:defRPr lang="en-US" sz="3600" b="0" kern="1200" cap="none" spc="-150" baseline="0" dirty="0" smtClean="0">
          <a:ln w="3175">
            <a:noFill/>
          </a:ln>
          <a:solidFill>
            <a:schemeClr val="tx2"/>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2800" kern="1200" spc="0" baseline="0">
          <a:solidFill>
            <a:srgbClr val="000000"/>
          </a:solidFill>
          <a:latin typeface="+mn-lt"/>
          <a:ea typeface="+mn-ea"/>
          <a:cs typeface="+mn-cs"/>
        </a:defRPr>
      </a:lvl1pPr>
      <a:lvl2pPr marL="2286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800" kern="1200" spc="0" baseline="0">
          <a:solidFill>
            <a:srgbClr val="000000"/>
          </a:solidFill>
          <a:latin typeface="+mn-lt"/>
          <a:ea typeface="+mn-ea"/>
          <a:cs typeface="+mn-cs"/>
        </a:defRPr>
      </a:lvl2pPr>
      <a:lvl3pPr marL="4572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858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914400" marR="0" indent="0" algn="l" defTabSz="932742" rtl="0" eaLnBrk="1" fontAlgn="auto" latinLnBrk="0" hangingPunct="1">
        <a:lnSpc>
          <a:spcPct val="100000"/>
        </a:lnSpc>
        <a:spcBef>
          <a:spcPts val="0"/>
        </a:spcBef>
        <a:spcAft>
          <a:spcPts val="1400"/>
        </a:spcAft>
        <a:buClrTx/>
        <a:buSzPct val="90000"/>
        <a:buFont typeface="Wingdings" panose="05000000000000000000" pitchFamily="2" charset="2"/>
        <a:buNone/>
        <a:tabLst/>
        <a:defRPr sz="14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73">
          <p15:clr>
            <a:srgbClr val="C35EA4"/>
          </p15:clr>
        </p15:guide>
        <p15:guide id="4" pos="1517">
          <p15:clr>
            <a:srgbClr val="C35EA4"/>
          </p15:clr>
        </p15:guide>
        <p15:guide id="5" pos="2608">
          <p15:clr>
            <a:srgbClr val="C35EA4"/>
          </p15:clr>
        </p15:guide>
        <p15:guide id="6" pos="2751">
          <p15:clr>
            <a:srgbClr val="C35EA4"/>
          </p15:clr>
        </p15:guide>
        <p15:guide id="7" pos="3844">
          <p15:clr>
            <a:srgbClr val="C35EA4"/>
          </p15:clr>
        </p15:guide>
        <p15:guide id="8" pos="3989">
          <p15:clr>
            <a:srgbClr val="C35EA4"/>
          </p15:clr>
        </p15:guide>
        <p15:guide id="9" pos="5079">
          <p15:clr>
            <a:srgbClr val="C35EA4"/>
          </p15:clr>
        </p15:guide>
        <p15:guide id="10" pos="5222">
          <p15:clr>
            <a:srgbClr val="C35EA4"/>
          </p15:clr>
        </p15:guide>
        <p15:guide id="11" pos="6317">
          <p15:clr>
            <a:srgbClr val="C35EA4"/>
          </p15:clr>
        </p15:guide>
        <p15:guide id="12" pos="6460">
          <p15:clr>
            <a:srgbClr val="C35EA4"/>
          </p15:clr>
        </p15:guide>
        <p15:guide id="16" pos="274">
          <p15:clr>
            <a:srgbClr val="F26B43"/>
          </p15:clr>
        </p15:guide>
        <p15:guide id="17" pos="7558">
          <p15:clr>
            <a:srgbClr val="F26B43"/>
          </p15:clr>
        </p15:guide>
        <p15:guide id="18" orient="horz" pos="758">
          <p15:clr>
            <a:srgbClr val="5ACBF0"/>
          </p15:clr>
        </p15:guide>
        <p15:guide id="19" orient="horz" pos="1372">
          <p15:clr>
            <a:srgbClr val="5ACBF0"/>
          </p15:clr>
        </p15:guide>
        <p15:guide id="20" orient="horz" pos="612">
          <p15:clr>
            <a:srgbClr val="5ACBF0"/>
          </p15:clr>
        </p15:guide>
        <p15:guide id="21" orient="horz" pos="1515">
          <p15:clr>
            <a:srgbClr val="5ACBF0"/>
          </p15:clr>
        </p15:guide>
        <p15:guide id="22" orient="horz" pos="2127">
          <p15:clr>
            <a:srgbClr val="5ACBF0"/>
          </p15:clr>
        </p15:guide>
        <p15:guide id="23" orient="horz" pos="2275">
          <p15:clr>
            <a:srgbClr val="5ACBF0"/>
          </p15:clr>
        </p15:guide>
        <p15:guide id="25" orient="horz" pos="280">
          <p15:clr>
            <a:srgbClr val="F26B43"/>
          </p15:clr>
        </p15:guide>
        <p15:guide id="26" orient="horz" pos="4127">
          <p15:clr>
            <a:srgbClr val="F26B43"/>
          </p15:clr>
        </p15:guide>
        <p15:guide id="27" orient="horz" pos="2889">
          <p15:clr>
            <a:srgbClr val="5ACBF0"/>
          </p15:clr>
        </p15:guide>
        <p15:guide id="28" orient="horz" pos="3032">
          <p15:clr>
            <a:srgbClr val="5ACBF0"/>
          </p15:clr>
        </p15:guide>
        <p15:guide id="29" orient="horz" pos="3648">
          <p15:clr>
            <a:srgbClr val="5ACBF0"/>
          </p15:clr>
        </p15:guide>
        <p15:guide id="30" orient="horz" pos="3792">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3.xml"/><Relationship Id="rId4" Type="http://schemas.openxmlformats.org/officeDocument/2006/relationships/hyperlink" Target="https://www.youtube.com/watch?v=i9qf3VdfcjE"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28D9A12-71BC-4CBB-A872-E706804636BF}"/>
              </a:ext>
            </a:extLst>
          </p:cNvPr>
          <p:cNvSpPr>
            <a:spLocks noGrp="1"/>
          </p:cNvSpPr>
          <p:nvPr>
            <p:ph type="title"/>
          </p:nvPr>
        </p:nvSpPr>
        <p:spPr/>
        <p:txBody>
          <a:bodyPr/>
          <a:lstStyle/>
          <a:p>
            <a:r>
              <a:rPr lang="en-US" spc="-100" dirty="0"/>
              <a:t>A little bit about my team</a:t>
            </a:r>
          </a:p>
        </p:txBody>
      </p:sp>
      <p:graphicFrame>
        <p:nvGraphicFramePr>
          <p:cNvPr id="8" name="Chart 7">
            <a:extLst>
              <a:ext uri="{FF2B5EF4-FFF2-40B4-BE49-F238E27FC236}">
                <a16:creationId xmlns:a16="http://schemas.microsoft.com/office/drawing/2014/main" id="{6E2A0D61-149D-415A-9D5C-D4C0FE2C9DC3}"/>
              </a:ext>
            </a:extLst>
          </p:cNvPr>
          <p:cNvGraphicFramePr/>
          <p:nvPr>
            <p:extLst>
              <p:ext uri="{D42A27DB-BD31-4B8C-83A1-F6EECF244321}">
                <p14:modId xmlns:p14="http://schemas.microsoft.com/office/powerpoint/2010/main" val="665732364"/>
              </p:ext>
            </p:extLst>
          </p:nvPr>
        </p:nvGraphicFramePr>
        <p:xfrm>
          <a:off x="-1421574" y="733601"/>
          <a:ext cx="8290983" cy="5527322"/>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C4EF3D7A-C377-4977-9236-02363FE9613F}"/>
              </a:ext>
            </a:extLst>
          </p:cNvPr>
          <p:cNvSpPr txBox="1"/>
          <p:nvPr/>
        </p:nvSpPr>
        <p:spPr>
          <a:xfrm>
            <a:off x="6839220" y="2364644"/>
            <a:ext cx="5159105" cy="2265236"/>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engineers at Microsoft</a:t>
            </a:r>
          </a:p>
          <a:p>
            <a:pPr>
              <a:lnSpc>
                <a:spcPct val="90000"/>
              </a:lnSpc>
              <a:spcAft>
                <a:spcPts val="600"/>
              </a:spcAft>
            </a:pPr>
            <a:r>
              <a:rPr lang="en-US" sz="2400" dirty="0">
                <a:gradFill>
                  <a:gsLst>
                    <a:gs pos="2917">
                      <a:schemeClr val="tx1"/>
                    </a:gs>
                    <a:gs pos="30000">
                      <a:schemeClr val="tx1"/>
                    </a:gs>
                  </a:gsLst>
                  <a:lin ang="5400000" scaled="0"/>
                </a:gradFill>
              </a:rPr>
              <a:t>on Azure DevOps team</a:t>
            </a:r>
          </a:p>
          <a:p>
            <a:pPr>
              <a:lnSpc>
                <a:spcPct val="90000"/>
              </a:lnSpc>
              <a:spcAft>
                <a:spcPts val="600"/>
              </a:spcAft>
            </a:pPr>
            <a:r>
              <a:rPr lang="en-US" sz="2400" dirty="0">
                <a:gradFill>
                  <a:gsLst>
                    <a:gs pos="2917">
                      <a:schemeClr val="tx1"/>
                    </a:gs>
                    <a:gs pos="30000">
                      <a:schemeClr val="tx1"/>
                    </a:gs>
                  </a:gsLst>
                  <a:lin ang="5400000" scaled="0"/>
                </a:gradFill>
              </a:rPr>
              <a:t>feature teams</a:t>
            </a:r>
          </a:p>
          <a:p>
            <a:pPr>
              <a:lnSpc>
                <a:spcPct val="90000"/>
              </a:lnSpc>
              <a:spcAft>
                <a:spcPts val="600"/>
              </a:spcAft>
            </a:pPr>
            <a:r>
              <a:rPr lang="en-US" sz="2400" dirty="0">
                <a:gradFill>
                  <a:gsLst>
                    <a:gs pos="2917">
                      <a:schemeClr val="tx1"/>
                    </a:gs>
                    <a:gs pos="30000">
                      <a:schemeClr val="tx1"/>
                    </a:gs>
                  </a:gsLst>
                  <a:lin ang="5400000" scaled="0"/>
                </a:gradFill>
              </a:rPr>
              <a:t>people per team (mix of PM &amp; dev)</a:t>
            </a:r>
          </a:p>
          <a:p>
            <a:pPr>
              <a:lnSpc>
                <a:spcPct val="90000"/>
              </a:lnSpc>
              <a:spcAft>
                <a:spcPts val="600"/>
              </a:spcAft>
            </a:pPr>
            <a:r>
              <a:rPr lang="en-US" sz="2400" dirty="0">
                <a:gradFill>
                  <a:gsLst>
                    <a:gs pos="2917">
                      <a:schemeClr val="tx1"/>
                    </a:gs>
                    <a:gs pos="30000">
                      <a:schemeClr val="tx1"/>
                    </a:gs>
                  </a:gsLst>
                  <a:lin ang="5400000" scaled="0"/>
                </a:gradFill>
              </a:rPr>
              <a:t>campuses</a:t>
            </a:r>
          </a:p>
        </p:txBody>
      </p:sp>
      <p:sp>
        <p:nvSpPr>
          <p:cNvPr id="36" name="TextBox 35">
            <a:extLst>
              <a:ext uri="{FF2B5EF4-FFF2-40B4-BE49-F238E27FC236}">
                <a16:creationId xmlns:a16="http://schemas.microsoft.com/office/drawing/2014/main" id="{9E4A25A8-7967-47BA-B69E-9F59D56F1A0F}"/>
              </a:ext>
            </a:extLst>
          </p:cNvPr>
          <p:cNvSpPr txBox="1"/>
          <p:nvPr/>
        </p:nvSpPr>
        <p:spPr>
          <a:xfrm>
            <a:off x="5440476" y="2364644"/>
            <a:ext cx="1552348" cy="2265236"/>
          </a:xfrm>
          <a:prstGeom prst="rect">
            <a:avLst/>
          </a:prstGeom>
          <a:noFill/>
        </p:spPr>
        <p:txBody>
          <a:bodyPr wrap="none" lIns="182880" tIns="146304" rIns="182880" bIns="146304" rtlCol="0">
            <a:spAutoFit/>
          </a:bodyPr>
          <a:lstStyle/>
          <a:p>
            <a:pPr algn="r">
              <a:lnSpc>
                <a:spcPct val="90000"/>
              </a:lnSpc>
              <a:spcAft>
                <a:spcPts val="600"/>
              </a:spcAft>
            </a:pPr>
            <a:r>
              <a:rPr lang="en-US" sz="2400" b="1" dirty="0">
                <a:solidFill>
                  <a:srgbClr val="0078D7"/>
                </a:solidFill>
              </a:rPr>
              <a:t>~65,000</a:t>
            </a:r>
          </a:p>
          <a:p>
            <a:pPr algn="r">
              <a:lnSpc>
                <a:spcPct val="90000"/>
              </a:lnSpc>
              <a:spcAft>
                <a:spcPts val="600"/>
              </a:spcAft>
            </a:pPr>
            <a:r>
              <a:rPr lang="en-US" sz="2400" b="1" dirty="0">
                <a:solidFill>
                  <a:srgbClr val="04A6FF"/>
                </a:solidFill>
              </a:rPr>
              <a:t>~800</a:t>
            </a:r>
          </a:p>
          <a:p>
            <a:pPr algn="r">
              <a:lnSpc>
                <a:spcPct val="90000"/>
              </a:lnSpc>
              <a:spcAft>
                <a:spcPts val="600"/>
              </a:spcAft>
            </a:pPr>
            <a:r>
              <a:rPr lang="en-US" sz="2400" b="1" dirty="0">
                <a:solidFill>
                  <a:srgbClr val="04A6FF"/>
                </a:solidFill>
              </a:rPr>
              <a:t>~50</a:t>
            </a:r>
          </a:p>
          <a:p>
            <a:pPr algn="r">
              <a:lnSpc>
                <a:spcPct val="90000"/>
              </a:lnSpc>
              <a:spcAft>
                <a:spcPts val="600"/>
              </a:spcAft>
            </a:pPr>
            <a:r>
              <a:rPr lang="en-US" sz="2400" b="1" dirty="0">
                <a:solidFill>
                  <a:srgbClr val="04A6FF"/>
                </a:solidFill>
              </a:rPr>
              <a:t>~8</a:t>
            </a:r>
          </a:p>
          <a:p>
            <a:pPr algn="r">
              <a:lnSpc>
                <a:spcPct val="90000"/>
              </a:lnSpc>
              <a:spcAft>
                <a:spcPts val="600"/>
              </a:spcAft>
            </a:pPr>
            <a:r>
              <a:rPr lang="en-US" sz="2400" b="1" dirty="0">
                <a:solidFill>
                  <a:srgbClr val="04A6FF"/>
                </a:solidFill>
              </a:rPr>
              <a:t>3</a:t>
            </a:r>
          </a:p>
        </p:txBody>
      </p:sp>
    </p:spTree>
    <p:extLst>
      <p:ext uri="{BB962C8B-B14F-4D97-AF65-F5344CB8AC3E}">
        <p14:creationId xmlns:p14="http://schemas.microsoft.com/office/powerpoint/2010/main" val="1009367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28ADC4-3C4E-40DE-A34F-050652FF3DD1}"/>
              </a:ext>
            </a:extLst>
          </p:cNvPr>
          <p:cNvSpPr txBox="1"/>
          <p:nvPr/>
        </p:nvSpPr>
        <p:spPr>
          <a:xfrm>
            <a:off x="1237098" y="508826"/>
            <a:ext cx="9962280" cy="845744"/>
          </a:xfrm>
          <a:prstGeom prst="rect">
            <a:avLst/>
          </a:prstGeom>
          <a:noFill/>
        </p:spPr>
        <p:txBody>
          <a:bodyPr wrap="square" rtlCol="0">
            <a:spAutoFit/>
          </a:bodyPr>
          <a:lstStyle/>
          <a:p>
            <a:pPr algn="ctr"/>
            <a:r>
              <a:rPr lang="en-US" sz="4896" dirty="0">
                <a:solidFill>
                  <a:schemeClr val="accent4">
                    <a:lumMod val="60000"/>
                    <a:lumOff val="40000"/>
                  </a:schemeClr>
                </a:solidFill>
                <a:latin typeface="Segoe UI Light" panose="020B0502040204020203" pitchFamily="34" charset="0"/>
                <a:cs typeface="Segoe UI Light" panose="020B0502040204020203" pitchFamily="34" charset="0"/>
              </a:rPr>
              <a:t>https://dev.azure.com/your-org</a:t>
            </a:r>
          </a:p>
        </p:txBody>
      </p:sp>
      <p:grpSp>
        <p:nvGrpSpPr>
          <p:cNvPr id="29" name="Group 28">
            <a:extLst>
              <a:ext uri="{FF2B5EF4-FFF2-40B4-BE49-F238E27FC236}">
                <a16:creationId xmlns:a16="http://schemas.microsoft.com/office/drawing/2014/main" id="{216C350E-785D-48E1-948C-CD24835C025A}"/>
              </a:ext>
            </a:extLst>
          </p:cNvPr>
          <p:cNvGrpSpPr/>
          <p:nvPr/>
        </p:nvGrpSpPr>
        <p:grpSpPr>
          <a:xfrm>
            <a:off x="1782308" y="2077784"/>
            <a:ext cx="1878129" cy="1795490"/>
            <a:chOff x="3101788" y="3478306"/>
            <a:chExt cx="2094660" cy="2002493"/>
          </a:xfrm>
        </p:grpSpPr>
        <p:sp>
          <p:nvSpPr>
            <p:cNvPr id="12" name="Oval 11">
              <a:extLst>
                <a:ext uri="{FF2B5EF4-FFF2-40B4-BE49-F238E27FC236}">
                  <a16:creationId xmlns:a16="http://schemas.microsoft.com/office/drawing/2014/main" id="{061B4944-2D24-40F6-A924-A698DEC9EFA2}"/>
                </a:ext>
              </a:extLst>
            </p:cNvPr>
            <p:cNvSpPr/>
            <p:nvPr/>
          </p:nvSpPr>
          <p:spPr>
            <a:xfrm>
              <a:off x="3832412" y="4208930"/>
              <a:ext cx="510988" cy="510988"/>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3" name="Oval 12">
              <a:extLst>
                <a:ext uri="{FF2B5EF4-FFF2-40B4-BE49-F238E27FC236}">
                  <a16:creationId xmlns:a16="http://schemas.microsoft.com/office/drawing/2014/main" id="{0F069748-0D9F-46E7-88A1-B3D4EC17B762}"/>
                </a:ext>
              </a:extLst>
            </p:cNvPr>
            <p:cNvSpPr/>
            <p:nvPr/>
          </p:nvSpPr>
          <p:spPr>
            <a:xfrm>
              <a:off x="3686736" y="4063254"/>
              <a:ext cx="802341" cy="802341"/>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4" name="Oval 13">
              <a:extLst>
                <a:ext uri="{FF2B5EF4-FFF2-40B4-BE49-F238E27FC236}">
                  <a16:creationId xmlns:a16="http://schemas.microsoft.com/office/drawing/2014/main" id="{C998718B-AC3F-44A7-8F7D-2D68F0B75038}"/>
                </a:ext>
              </a:extLst>
            </p:cNvPr>
            <p:cNvSpPr/>
            <p:nvPr/>
          </p:nvSpPr>
          <p:spPr>
            <a:xfrm>
              <a:off x="3500718" y="3877236"/>
              <a:ext cx="1174377" cy="11743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5" name="Oval 14">
              <a:extLst>
                <a:ext uri="{FF2B5EF4-FFF2-40B4-BE49-F238E27FC236}">
                  <a16:creationId xmlns:a16="http://schemas.microsoft.com/office/drawing/2014/main" id="{6DFC9C25-16C8-4579-B98D-3F3CDF888816}"/>
                </a:ext>
              </a:extLst>
            </p:cNvPr>
            <p:cNvSpPr/>
            <p:nvPr/>
          </p:nvSpPr>
          <p:spPr>
            <a:xfrm>
              <a:off x="3291168" y="3667686"/>
              <a:ext cx="1593477" cy="15934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6" name="Oval 15">
              <a:extLst>
                <a:ext uri="{FF2B5EF4-FFF2-40B4-BE49-F238E27FC236}">
                  <a16:creationId xmlns:a16="http://schemas.microsoft.com/office/drawing/2014/main" id="{EB24C507-452E-4CAB-A137-8EDAC74DDA35}"/>
                </a:ext>
              </a:extLst>
            </p:cNvPr>
            <p:cNvSpPr/>
            <p:nvPr/>
          </p:nvSpPr>
          <p:spPr>
            <a:xfrm>
              <a:off x="3101788" y="3478306"/>
              <a:ext cx="1972237" cy="197223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7" name="Oval 16">
              <a:extLst>
                <a:ext uri="{FF2B5EF4-FFF2-40B4-BE49-F238E27FC236}">
                  <a16:creationId xmlns:a16="http://schemas.microsoft.com/office/drawing/2014/main" id="{80F0308D-2C9D-4359-BCC8-E2FEC5C9EDBF}"/>
                </a:ext>
              </a:extLst>
            </p:cNvPr>
            <p:cNvSpPr/>
            <p:nvPr/>
          </p:nvSpPr>
          <p:spPr>
            <a:xfrm>
              <a:off x="3832412"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8" name="Oval 17">
              <a:extLst>
                <a:ext uri="{FF2B5EF4-FFF2-40B4-BE49-F238E27FC236}">
                  <a16:creationId xmlns:a16="http://schemas.microsoft.com/office/drawing/2014/main" id="{2CC79478-F005-4FE0-B276-60E6E99F69B8}"/>
                </a:ext>
              </a:extLst>
            </p:cNvPr>
            <p:cNvSpPr/>
            <p:nvPr/>
          </p:nvSpPr>
          <p:spPr>
            <a:xfrm>
              <a:off x="4255994" y="4081183"/>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9" name="Oval 18">
              <a:extLst>
                <a:ext uri="{FF2B5EF4-FFF2-40B4-BE49-F238E27FC236}">
                  <a16:creationId xmlns:a16="http://schemas.microsoft.com/office/drawing/2014/main" id="{CC1AA491-FB14-4DEB-810D-9742991C9B47}"/>
                </a:ext>
              </a:extLst>
            </p:cNvPr>
            <p:cNvSpPr/>
            <p:nvPr/>
          </p:nvSpPr>
          <p:spPr>
            <a:xfrm>
              <a:off x="3719793" y="466388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0" name="Oval 19">
              <a:extLst>
                <a:ext uri="{FF2B5EF4-FFF2-40B4-BE49-F238E27FC236}">
                  <a16:creationId xmlns:a16="http://schemas.microsoft.com/office/drawing/2014/main" id="{930EBE36-6681-4EC4-85CA-0DEE95CC3F15}"/>
                </a:ext>
              </a:extLst>
            </p:cNvPr>
            <p:cNvSpPr/>
            <p:nvPr/>
          </p:nvSpPr>
          <p:spPr>
            <a:xfrm>
              <a:off x="4229100" y="4883524"/>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1" name="Oval 20">
              <a:extLst>
                <a:ext uri="{FF2B5EF4-FFF2-40B4-BE49-F238E27FC236}">
                  <a16:creationId xmlns:a16="http://schemas.microsoft.com/office/drawing/2014/main" id="{6A2F744A-C3CF-4CFC-8A9F-8F5D6A48AC5C}"/>
                </a:ext>
              </a:extLst>
            </p:cNvPr>
            <p:cNvSpPr/>
            <p:nvPr/>
          </p:nvSpPr>
          <p:spPr>
            <a:xfrm>
              <a:off x="4472548" y="4636995"/>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2" name="Oval 21">
              <a:extLst>
                <a:ext uri="{FF2B5EF4-FFF2-40B4-BE49-F238E27FC236}">
                  <a16:creationId xmlns:a16="http://schemas.microsoft.com/office/drawing/2014/main" id="{FC9169D8-5659-4C59-9055-6C47B2E4393C}"/>
                </a:ext>
              </a:extLst>
            </p:cNvPr>
            <p:cNvSpPr/>
            <p:nvPr/>
          </p:nvSpPr>
          <p:spPr>
            <a:xfrm>
              <a:off x="3577759" y="395399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3" name="Oval 22">
              <a:extLst>
                <a:ext uri="{FF2B5EF4-FFF2-40B4-BE49-F238E27FC236}">
                  <a16:creationId xmlns:a16="http://schemas.microsoft.com/office/drawing/2014/main" id="{964852E1-0C7F-4819-8C43-7935003D4DB9}"/>
                </a:ext>
              </a:extLst>
            </p:cNvPr>
            <p:cNvSpPr/>
            <p:nvPr/>
          </p:nvSpPr>
          <p:spPr>
            <a:xfrm>
              <a:off x="3946712" y="357355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4" name="Oval 23">
              <a:extLst>
                <a:ext uri="{FF2B5EF4-FFF2-40B4-BE49-F238E27FC236}">
                  <a16:creationId xmlns:a16="http://schemas.microsoft.com/office/drawing/2014/main" id="{C4F4B1EE-C552-4537-BEB0-EADE8533B8E5}"/>
                </a:ext>
              </a:extLst>
            </p:cNvPr>
            <p:cNvSpPr/>
            <p:nvPr/>
          </p:nvSpPr>
          <p:spPr>
            <a:xfrm>
              <a:off x="3218330"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5" name="Oval 24">
              <a:extLst>
                <a:ext uri="{FF2B5EF4-FFF2-40B4-BE49-F238E27FC236}">
                  <a16:creationId xmlns:a16="http://schemas.microsoft.com/office/drawing/2014/main" id="{191D6E0D-CCE4-4265-B856-21B9E87BED3C}"/>
                </a:ext>
              </a:extLst>
            </p:cNvPr>
            <p:cNvSpPr/>
            <p:nvPr/>
          </p:nvSpPr>
          <p:spPr>
            <a:xfrm>
              <a:off x="3445530" y="494515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6" name="Oval 25">
              <a:extLst>
                <a:ext uri="{FF2B5EF4-FFF2-40B4-BE49-F238E27FC236}">
                  <a16:creationId xmlns:a16="http://schemas.microsoft.com/office/drawing/2014/main" id="{8746A995-049D-437F-A5CA-F9A2D8F84FCB}"/>
                </a:ext>
              </a:extLst>
            </p:cNvPr>
            <p:cNvSpPr/>
            <p:nvPr/>
          </p:nvSpPr>
          <p:spPr>
            <a:xfrm>
              <a:off x="3605493" y="525219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7" name="Oval 26">
              <a:extLst>
                <a:ext uri="{FF2B5EF4-FFF2-40B4-BE49-F238E27FC236}">
                  <a16:creationId xmlns:a16="http://schemas.microsoft.com/office/drawing/2014/main" id="{EE01A210-C01F-495B-9444-F797E3122A07}"/>
                </a:ext>
              </a:extLst>
            </p:cNvPr>
            <p:cNvSpPr/>
            <p:nvPr/>
          </p:nvSpPr>
          <p:spPr>
            <a:xfrm>
              <a:off x="4967848" y="446638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8" name="Oval 27">
              <a:extLst>
                <a:ext uri="{FF2B5EF4-FFF2-40B4-BE49-F238E27FC236}">
                  <a16:creationId xmlns:a16="http://schemas.microsoft.com/office/drawing/2014/main" id="{D7DB6E37-6960-4B2E-9BA5-626211399B9A}"/>
                </a:ext>
              </a:extLst>
            </p:cNvPr>
            <p:cNvSpPr/>
            <p:nvPr/>
          </p:nvSpPr>
          <p:spPr>
            <a:xfrm>
              <a:off x="4760820" y="378870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grpSp>
      <p:grpSp>
        <p:nvGrpSpPr>
          <p:cNvPr id="30" name="Group 29">
            <a:extLst>
              <a:ext uri="{FF2B5EF4-FFF2-40B4-BE49-F238E27FC236}">
                <a16:creationId xmlns:a16="http://schemas.microsoft.com/office/drawing/2014/main" id="{3A379C64-8B8D-446E-A9EA-5CB18A74F184}"/>
              </a:ext>
            </a:extLst>
          </p:cNvPr>
          <p:cNvGrpSpPr/>
          <p:nvPr/>
        </p:nvGrpSpPr>
        <p:grpSpPr>
          <a:xfrm>
            <a:off x="3113853" y="4357563"/>
            <a:ext cx="1878129" cy="1795490"/>
            <a:chOff x="3101788" y="3478306"/>
            <a:chExt cx="2094660" cy="2002493"/>
          </a:xfrm>
        </p:grpSpPr>
        <p:sp>
          <p:nvSpPr>
            <p:cNvPr id="31" name="Oval 30">
              <a:extLst>
                <a:ext uri="{FF2B5EF4-FFF2-40B4-BE49-F238E27FC236}">
                  <a16:creationId xmlns:a16="http://schemas.microsoft.com/office/drawing/2014/main" id="{A4935718-45B7-4C81-A55E-EC30493FC315}"/>
                </a:ext>
              </a:extLst>
            </p:cNvPr>
            <p:cNvSpPr/>
            <p:nvPr/>
          </p:nvSpPr>
          <p:spPr>
            <a:xfrm>
              <a:off x="3832412" y="4208930"/>
              <a:ext cx="510988" cy="510988"/>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32" name="Oval 31">
              <a:extLst>
                <a:ext uri="{FF2B5EF4-FFF2-40B4-BE49-F238E27FC236}">
                  <a16:creationId xmlns:a16="http://schemas.microsoft.com/office/drawing/2014/main" id="{17BB966F-A4B2-459D-BEAF-E1E95E48ECB4}"/>
                </a:ext>
              </a:extLst>
            </p:cNvPr>
            <p:cNvSpPr/>
            <p:nvPr/>
          </p:nvSpPr>
          <p:spPr>
            <a:xfrm>
              <a:off x="3686736" y="4063254"/>
              <a:ext cx="802341" cy="802341"/>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33" name="Oval 32">
              <a:extLst>
                <a:ext uri="{FF2B5EF4-FFF2-40B4-BE49-F238E27FC236}">
                  <a16:creationId xmlns:a16="http://schemas.microsoft.com/office/drawing/2014/main" id="{2CE6C5C5-6281-4C25-BD3F-BA94147E0BA5}"/>
                </a:ext>
              </a:extLst>
            </p:cNvPr>
            <p:cNvSpPr/>
            <p:nvPr/>
          </p:nvSpPr>
          <p:spPr>
            <a:xfrm>
              <a:off x="3500718" y="3877236"/>
              <a:ext cx="1174377" cy="11743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34" name="Oval 33">
              <a:extLst>
                <a:ext uri="{FF2B5EF4-FFF2-40B4-BE49-F238E27FC236}">
                  <a16:creationId xmlns:a16="http://schemas.microsoft.com/office/drawing/2014/main" id="{84EDFB61-A317-4A91-BD68-069B5ECB3F82}"/>
                </a:ext>
              </a:extLst>
            </p:cNvPr>
            <p:cNvSpPr/>
            <p:nvPr/>
          </p:nvSpPr>
          <p:spPr>
            <a:xfrm>
              <a:off x="3291168" y="3667686"/>
              <a:ext cx="1593477" cy="15934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35" name="Oval 34">
              <a:extLst>
                <a:ext uri="{FF2B5EF4-FFF2-40B4-BE49-F238E27FC236}">
                  <a16:creationId xmlns:a16="http://schemas.microsoft.com/office/drawing/2014/main" id="{F89D353A-A152-47E7-B743-948C57C1F5D6}"/>
                </a:ext>
              </a:extLst>
            </p:cNvPr>
            <p:cNvSpPr/>
            <p:nvPr/>
          </p:nvSpPr>
          <p:spPr>
            <a:xfrm>
              <a:off x="3101788" y="3478306"/>
              <a:ext cx="1972237" cy="197223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36" name="Oval 35">
              <a:extLst>
                <a:ext uri="{FF2B5EF4-FFF2-40B4-BE49-F238E27FC236}">
                  <a16:creationId xmlns:a16="http://schemas.microsoft.com/office/drawing/2014/main" id="{170875A3-B850-4C6B-8187-7E2FB9E45569}"/>
                </a:ext>
              </a:extLst>
            </p:cNvPr>
            <p:cNvSpPr/>
            <p:nvPr/>
          </p:nvSpPr>
          <p:spPr>
            <a:xfrm>
              <a:off x="3832412"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37" name="Oval 36">
              <a:extLst>
                <a:ext uri="{FF2B5EF4-FFF2-40B4-BE49-F238E27FC236}">
                  <a16:creationId xmlns:a16="http://schemas.microsoft.com/office/drawing/2014/main" id="{FE3AC020-B4A9-43ED-89C3-5E0EB48952AE}"/>
                </a:ext>
              </a:extLst>
            </p:cNvPr>
            <p:cNvSpPr/>
            <p:nvPr/>
          </p:nvSpPr>
          <p:spPr>
            <a:xfrm>
              <a:off x="4255994" y="4081183"/>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38" name="Oval 37">
              <a:extLst>
                <a:ext uri="{FF2B5EF4-FFF2-40B4-BE49-F238E27FC236}">
                  <a16:creationId xmlns:a16="http://schemas.microsoft.com/office/drawing/2014/main" id="{291ADF00-DE70-43CA-8881-EB33017EEC7E}"/>
                </a:ext>
              </a:extLst>
            </p:cNvPr>
            <p:cNvSpPr/>
            <p:nvPr/>
          </p:nvSpPr>
          <p:spPr>
            <a:xfrm>
              <a:off x="3719793" y="466388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39" name="Oval 38">
              <a:extLst>
                <a:ext uri="{FF2B5EF4-FFF2-40B4-BE49-F238E27FC236}">
                  <a16:creationId xmlns:a16="http://schemas.microsoft.com/office/drawing/2014/main" id="{27ACF99B-0877-48E5-A38B-1F6F7B620E6D}"/>
                </a:ext>
              </a:extLst>
            </p:cNvPr>
            <p:cNvSpPr/>
            <p:nvPr/>
          </p:nvSpPr>
          <p:spPr>
            <a:xfrm>
              <a:off x="4229100" y="4883524"/>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40" name="Oval 39">
              <a:extLst>
                <a:ext uri="{FF2B5EF4-FFF2-40B4-BE49-F238E27FC236}">
                  <a16:creationId xmlns:a16="http://schemas.microsoft.com/office/drawing/2014/main" id="{55FD764E-8C2E-4777-8F5D-347F9FF7CF9D}"/>
                </a:ext>
              </a:extLst>
            </p:cNvPr>
            <p:cNvSpPr/>
            <p:nvPr/>
          </p:nvSpPr>
          <p:spPr>
            <a:xfrm>
              <a:off x="4472548" y="4636995"/>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41" name="Oval 40">
              <a:extLst>
                <a:ext uri="{FF2B5EF4-FFF2-40B4-BE49-F238E27FC236}">
                  <a16:creationId xmlns:a16="http://schemas.microsoft.com/office/drawing/2014/main" id="{765A2198-2A9A-4774-A61B-BDE03C6F0134}"/>
                </a:ext>
              </a:extLst>
            </p:cNvPr>
            <p:cNvSpPr/>
            <p:nvPr/>
          </p:nvSpPr>
          <p:spPr>
            <a:xfrm>
              <a:off x="3577759" y="395399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42" name="Oval 41">
              <a:extLst>
                <a:ext uri="{FF2B5EF4-FFF2-40B4-BE49-F238E27FC236}">
                  <a16:creationId xmlns:a16="http://schemas.microsoft.com/office/drawing/2014/main" id="{B1ABCAA1-6332-408A-8BF1-30D1F43F779D}"/>
                </a:ext>
              </a:extLst>
            </p:cNvPr>
            <p:cNvSpPr/>
            <p:nvPr/>
          </p:nvSpPr>
          <p:spPr>
            <a:xfrm>
              <a:off x="3946712" y="357355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43" name="Oval 42">
              <a:extLst>
                <a:ext uri="{FF2B5EF4-FFF2-40B4-BE49-F238E27FC236}">
                  <a16:creationId xmlns:a16="http://schemas.microsoft.com/office/drawing/2014/main" id="{5842CB0A-7F91-4374-9D70-DBC545674AE5}"/>
                </a:ext>
              </a:extLst>
            </p:cNvPr>
            <p:cNvSpPr/>
            <p:nvPr/>
          </p:nvSpPr>
          <p:spPr>
            <a:xfrm>
              <a:off x="3218330"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44" name="Oval 43">
              <a:extLst>
                <a:ext uri="{FF2B5EF4-FFF2-40B4-BE49-F238E27FC236}">
                  <a16:creationId xmlns:a16="http://schemas.microsoft.com/office/drawing/2014/main" id="{B675B43B-1521-4CC1-BEDB-BFFF33AD365E}"/>
                </a:ext>
              </a:extLst>
            </p:cNvPr>
            <p:cNvSpPr/>
            <p:nvPr/>
          </p:nvSpPr>
          <p:spPr>
            <a:xfrm>
              <a:off x="3445530" y="494515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45" name="Oval 44">
              <a:extLst>
                <a:ext uri="{FF2B5EF4-FFF2-40B4-BE49-F238E27FC236}">
                  <a16:creationId xmlns:a16="http://schemas.microsoft.com/office/drawing/2014/main" id="{7F50FA12-4735-4D99-BCE6-518C4EED2FDA}"/>
                </a:ext>
              </a:extLst>
            </p:cNvPr>
            <p:cNvSpPr/>
            <p:nvPr/>
          </p:nvSpPr>
          <p:spPr>
            <a:xfrm>
              <a:off x="3605493" y="525219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46" name="Oval 45">
              <a:extLst>
                <a:ext uri="{FF2B5EF4-FFF2-40B4-BE49-F238E27FC236}">
                  <a16:creationId xmlns:a16="http://schemas.microsoft.com/office/drawing/2014/main" id="{7CC87BE0-7C9B-4EB7-AFD0-2964C0AC81CE}"/>
                </a:ext>
              </a:extLst>
            </p:cNvPr>
            <p:cNvSpPr/>
            <p:nvPr/>
          </p:nvSpPr>
          <p:spPr>
            <a:xfrm>
              <a:off x="4967848" y="446638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47" name="Oval 46">
              <a:extLst>
                <a:ext uri="{FF2B5EF4-FFF2-40B4-BE49-F238E27FC236}">
                  <a16:creationId xmlns:a16="http://schemas.microsoft.com/office/drawing/2014/main" id="{624057AE-A42C-4F85-BCEA-8FD3D84692BF}"/>
                </a:ext>
              </a:extLst>
            </p:cNvPr>
            <p:cNvSpPr/>
            <p:nvPr/>
          </p:nvSpPr>
          <p:spPr>
            <a:xfrm>
              <a:off x="4760820" y="378870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grpSp>
      <p:grpSp>
        <p:nvGrpSpPr>
          <p:cNvPr id="48" name="Group 47">
            <a:extLst>
              <a:ext uri="{FF2B5EF4-FFF2-40B4-BE49-F238E27FC236}">
                <a16:creationId xmlns:a16="http://schemas.microsoft.com/office/drawing/2014/main" id="{8073AABC-CC5A-4D00-9968-8D5896D281F1}"/>
              </a:ext>
            </a:extLst>
          </p:cNvPr>
          <p:cNvGrpSpPr/>
          <p:nvPr/>
        </p:nvGrpSpPr>
        <p:grpSpPr>
          <a:xfrm>
            <a:off x="4308609" y="2495258"/>
            <a:ext cx="1878129" cy="1795490"/>
            <a:chOff x="3101788" y="3478306"/>
            <a:chExt cx="2094660" cy="2002493"/>
          </a:xfrm>
        </p:grpSpPr>
        <p:sp>
          <p:nvSpPr>
            <p:cNvPr id="49" name="Oval 48">
              <a:extLst>
                <a:ext uri="{FF2B5EF4-FFF2-40B4-BE49-F238E27FC236}">
                  <a16:creationId xmlns:a16="http://schemas.microsoft.com/office/drawing/2014/main" id="{CBC56445-4949-4F5E-9B77-A83D15E3B622}"/>
                </a:ext>
              </a:extLst>
            </p:cNvPr>
            <p:cNvSpPr/>
            <p:nvPr/>
          </p:nvSpPr>
          <p:spPr>
            <a:xfrm>
              <a:off x="3832412" y="4208930"/>
              <a:ext cx="510988" cy="510988"/>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50" name="Oval 49">
              <a:extLst>
                <a:ext uri="{FF2B5EF4-FFF2-40B4-BE49-F238E27FC236}">
                  <a16:creationId xmlns:a16="http://schemas.microsoft.com/office/drawing/2014/main" id="{00F83290-F055-49B7-8C53-4A56FA93B6F3}"/>
                </a:ext>
              </a:extLst>
            </p:cNvPr>
            <p:cNvSpPr/>
            <p:nvPr/>
          </p:nvSpPr>
          <p:spPr>
            <a:xfrm>
              <a:off x="3686736" y="4063254"/>
              <a:ext cx="802341" cy="802341"/>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51" name="Oval 50">
              <a:extLst>
                <a:ext uri="{FF2B5EF4-FFF2-40B4-BE49-F238E27FC236}">
                  <a16:creationId xmlns:a16="http://schemas.microsoft.com/office/drawing/2014/main" id="{814B4E76-6247-4F8E-941A-A43714799331}"/>
                </a:ext>
              </a:extLst>
            </p:cNvPr>
            <p:cNvSpPr/>
            <p:nvPr/>
          </p:nvSpPr>
          <p:spPr>
            <a:xfrm>
              <a:off x="3500718" y="3877236"/>
              <a:ext cx="1174377" cy="11743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52" name="Oval 51">
              <a:extLst>
                <a:ext uri="{FF2B5EF4-FFF2-40B4-BE49-F238E27FC236}">
                  <a16:creationId xmlns:a16="http://schemas.microsoft.com/office/drawing/2014/main" id="{DE4DD995-B73C-4A34-992F-BB7C6E33F30B}"/>
                </a:ext>
              </a:extLst>
            </p:cNvPr>
            <p:cNvSpPr/>
            <p:nvPr/>
          </p:nvSpPr>
          <p:spPr>
            <a:xfrm>
              <a:off x="3291168" y="3667686"/>
              <a:ext cx="1593477" cy="15934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53" name="Oval 52">
              <a:extLst>
                <a:ext uri="{FF2B5EF4-FFF2-40B4-BE49-F238E27FC236}">
                  <a16:creationId xmlns:a16="http://schemas.microsoft.com/office/drawing/2014/main" id="{8D13D4AF-A6D3-451D-BC45-F10DEA5AF23C}"/>
                </a:ext>
              </a:extLst>
            </p:cNvPr>
            <p:cNvSpPr/>
            <p:nvPr/>
          </p:nvSpPr>
          <p:spPr>
            <a:xfrm>
              <a:off x="3101788" y="3478306"/>
              <a:ext cx="1972237" cy="197223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54" name="Oval 53">
              <a:extLst>
                <a:ext uri="{FF2B5EF4-FFF2-40B4-BE49-F238E27FC236}">
                  <a16:creationId xmlns:a16="http://schemas.microsoft.com/office/drawing/2014/main" id="{EE94C9EC-817E-470C-85F5-D8150BC65514}"/>
                </a:ext>
              </a:extLst>
            </p:cNvPr>
            <p:cNvSpPr/>
            <p:nvPr/>
          </p:nvSpPr>
          <p:spPr>
            <a:xfrm>
              <a:off x="3832412"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55" name="Oval 54">
              <a:extLst>
                <a:ext uri="{FF2B5EF4-FFF2-40B4-BE49-F238E27FC236}">
                  <a16:creationId xmlns:a16="http://schemas.microsoft.com/office/drawing/2014/main" id="{C62F5AAD-BE2F-463E-9AE6-9158DB8C1008}"/>
                </a:ext>
              </a:extLst>
            </p:cNvPr>
            <p:cNvSpPr/>
            <p:nvPr/>
          </p:nvSpPr>
          <p:spPr>
            <a:xfrm>
              <a:off x="4255994" y="4081183"/>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56" name="Oval 55">
              <a:extLst>
                <a:ext uri="{FF2B5EF4-FFF2-40B4-BE49-F238E27FC236}">
                  <a16:creationId xmlns:a16="http://schemas.microsoft.com/office/drawing/2014/main" id="{1919FF97-BA68-4494-86E7-AC5A4DA9BE61}"/>
                </a:ext>
              </a:extLst>
            </p:cNvPr>
            <p:cNvSpPr/>
            <p:nvPr/>
          </p:nvSpPr>
          <p:spPr>
            <a:xfrm>
              <a:off x="3719793" y="466388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57" name="Oval 56">
              <a:extLst>
                <a:ext uri="{FF2B5EF4-FFF2-40B4-BE49-F238E27FC236}">
                  <a16:creationId xmlns:a16="http://schemas.microsoft.com/office/drawing/2014/main" id="{87907799-F8F6-45CA-AE53-DC284A0FFEB2}"/>
                </a:ext>
              </a:extLst>
            </p:cNvPr>
            <p:cNvSpPr/>
            <p:nvPr/>
          </p:nvSpPr>
          <p:spPr>
            <a:xfrm>
              <a:off x="4229100" y="4883524"/>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58" name="Oval 57">
              <a:extLst>
                <a:ext uri="{FF2B5EF4-FFF2-40B4-BE49-F238E27FC236}">
                  <a16:creationId xmlns:a16="http://schemas.microsoft.com/office/drawing/2014/main" id="{E198AEA8-A631-4E29-A13C-4D4BF24DF58B}"/>
                </a:ext>
              </a:extLst>
            </p:cNvPr>
            <p:cNvSpPr/>
            <p:nvPr/>
          </p:nvSpPr>
          <p:spPr>
            <a:xfrm>
              <a:off x="4472548" y="4636995"/>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59" name="Oval 58">
              <a:extLst>
                <a:ext uri="{FF2B5EF4-FFF2-40B4-BE49-F238E27FC236}">
                  <a16:creationId xmlns:a16="http://schemas.microsoft.com/office/drawing/2014/main" id="{5EF808C2-51D7-4F14-842F-BB11395CE72C}"/>
                </a:ext>
              </a:extLst>
            </p:cNvPr>
            <p:cNvSpPr/>
            <p:nvPr/>
          </p:nvSpPr>
          <p:spPr>
            <a:xfrm>
              <a:off x="3577759" y="395399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60" name="Oval 59">
              <a:extLst>
                <a:ext uri="{FF2B5EF4-FFF2-40B4-BE49-F238E27FC236}">
                  <a16:creationId xmlns:a16="http://schemas.microsoft.com/office/drawing/2014/main" id="{825DF1CF-8DA0-4CE8-8C38-3DDB38372BBA}"/>
                </a:ext>
              </a:extLst>
            </p:cNvPr>
            <p:cNvSpPr/>
            <p:nvPr/>
          </p:nvSpPr>
          <p:spPr>
            <a:xfrm>
              <a:off x="3946712" y="357355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61" name="Oval 60">
              <a:extLst>
                <a:ext uri="{FF2B5EF4-FFF2-40B4-BE49-F238E27FC236}">
                  <a16:creationId xmlns:a16="http://schemas.microsoft.com/office/drawing/2014/main" id="{ED9CFFD6-6D99-477C-9B00-F7414DB6DE05}"/>
                </a:ext>
              </a:extLst>
            </p:cNvPr>
            <p:cNvSpPr/>
            <p:nvPr/>
          </p:nvSpPr>
          <p:spPr>
            <a:xfrm>
              <a:off x="3218330"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62" name="Oval 61">
              <a:extLst>
                <a:ext uri="{FF2B5EF4-FFF2-40B4-BE49-F238E27FC236}">
                  <a16:creationId xmlns:a16="http://schemas.microsoft.com/office/drawing/2014/main" id="{32CA96DF-C449-4C33-9A6B-4C80769A6D51}"/>
                </a:ext>
              </a:extLst>
            </p:cNvPr>
            <p:cNvSpPr/>
            <p:nvPr/>
          </p:nvSpPr>
          <p:spPr>
            <a:xfrm>
              <a:off x="3445530" y="494515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63" name="Oval 62">
              <a:extLst>
                <a:ext uri="{FF2B5EF4-FFF2-40B4-BE49-F238E27FC236}">
                  <a16:creationId xmlns:a16="http://schemas.microsoft.com/office/drawing/2014/main" id="{CAEE8561-EF5A-458E-A4D0-06A7C2CF0197}"/>
                </a:ext>
              </a:extLst>
            </p:cNvPr>
            <p:cNvSpPr/>
            <p:nvPr/>
          </p:nvSpPr>
          <p:spPr>
            <a:xfrm>
              <a:off x="3605493" y="525219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64" name="Oval 63">
              <a:extLst>
                <a:ext uri="{FF2B5EF4-FFF2-40B4-BE49-F238E27FC236}">
                  <a16:creationId xmlns:a16="http://schemas.microsoft.com/office/drawing/2014/main" id="{0A6055C9-6177-49AC-B8D7-66B2D6B4BF3B}"/>
                </a:ext>
              </a:extLst>
            </p:cNvPr>
            <p:cNvSpPr/>
            <p:nvPr/>
          </p:nvSpPr>
          <p:spPr>
            <a:xfrm>
              <a:off x="4967848" y="446638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65" name="Oval 64">
              <a:extLst>
                <a:ext uri="{FF2B5EF4-FFF2-40B4-BE49-F238E27FC236}">
                  <a16:creationId xmlns:a16="http://schemas.microsoft.com/office/drawing/2014/main" id="{6E94893A-F33A-487D-847C-33D563A6299C}"/>
                </a:ext>
              </a:extLst>
            </p:cNvPr>
            <p:cNvSpPr/>
            <p:nvPr/>
          </p:nvSpPr>
          <p:spPr>
            <a:xfrm>
              <a:off x="4760820" y="378870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grpSp>
      <p:grpSp>
        <p:nvGrpSpPr>
          <p:cNvPr id="66" name="Group 65">
            <a:extLst>
              <a:ext uri="{FF2B5EF4-FFF2-40B4-BE49-F238E27FC236}">
                <a16:creationId xmlns:a16="http://schemas.microsoft.com/office/drawing/2014/main" id="{9C4C870D-DACF-42BE-8429-72C9BA8D3773}"/>
              </a:ext>
            </a:extLst>
          </p:cNvPr>
          <p:cNvGrpSpPr/>
          <p:nvPr/>
        </p:nvGrpSpPr>
        <p:grpSpPr>
          <a:xfrm>
            <a:off x="6691633" y="1966514"/>
            <a:ext cx="1878129" cy="1795490"/>
            <a:chOff x="3101788" y="3478306"/>
            <a:chExt cx="2094660" cy="2002493"/>
          </a:xfrm>
        </p:grpSpPr>
        <p:sp>
          <p:nvSpPr>
            <p:cNvPr id="67" name="Oval 66">
              <a:extLst>
                <a:ext uri="{FF2B5EF4-FFF2-40B4-BE49-F238E27FC236}">
                  <a16:creationId xmlns:a16="http://schemas.microsoft.com/office/drawing/2014/main" id="{133A5D61-A103-41E3-A5B0-16F67ABB0C41}"/>
                </a:ext>
              </a:extLst>
            </p:cNvPr>
            <p:cNvSpPr/>
            <p:nvPr/>
          </p:nvSpPr>
          <p:spPr>
            <a:xfrm>
              <a:off x="3832412" y="4208930"/>
              <a:ext cx="510988" cy="510988"/>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68" name="Oval 67">
              <a:extLst>
                <a:ext uri="{FF2B5EF4-FFF2-40B4-BE49-F238E27FC236}">
                  <a16:creationId xmlns:a16="http://schemas.microsoft.com/office/drawing/2014/main" id="{89773310-07E2-4A42-9CD5-6748968C59E4}"/>
                </a:ext>
              </a:extLst>
            </p:cNvPr>
            <p:cNvSpPr/>
            <p:nvPr/>
          </p:nvSpPr>
          <p:spPr>
            <a:xfrm>
              <a:off x="3686736" y="4063254"/>
              <a:ext cx="802341" cy="802341"/>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69" name="Oval 68">
              <a:extLst>
                <a:ext uri="{FF2B5EF4-FFF2-40B4-BE49-F238E27FC236}">
                  <a16:creationId xmlns:a16="http://schemas.microsoft.com/office/drawing/2014/main" id="{FE6BB00B-5241-4C87-BAB4-C41613DCFBEB}"/>
                </a:ext>
              </a:extLst>
            </p:cNvPr>
            <p:cNvSpPr/>
            <p:nvPr/>
          </p:nvSpPr>
          <p:spPr>
            <a:xfrm>
              <a:off x="3500718" y="3877236"/>
              <a:ext cx="1174377" cy="11743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70" name="Oval 69">
              <a:extLst>
                <a:ext uri="{FF2B5EF4-FFF2-40B4-BE49-F238E27FC236}">
                  <a16:creationId xmlns:a16="http://schemas.microsoft.com/office/drawing/2014/main" id="{32D67AE8-E09A-458C-B27A-5456502EBFB6}"/>
                </a:ext>
              </a:extLst>
            </p:cNvPr>
            <p:cNvSpPr/>
            <p:nvPr/>
          </p:nvSpPr>
          <p:spPr>
            <a:xfrm>
              <a:off x="3291168" y="3667686"/>
              <a:ext cx="1593477" cy="15934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71" name="Oval 70">
              <a:extLst>
                <a:ext uri="{FF2B5EF4-FFF2-40B4-BE49-F238E27FC236}">
                  <a16:creationId xmlns:a16="http://schemas.microsoft.com/office/drawing/2014/main" id="{3D84ABEB-0FD5-4A81-B64C-3E1E20782220}"/>
                </a:ext>
              </a:extLst>
            </p:cNvPr>
            <p:cNvSpPr/>
            <p:nvPr/>
          </p:nvSpPr>
          <p:spPr>
            <a:xfrm>
              <a:off x="3101788" y="3478306"/>
              <a:ext cx="1972237" cy="197223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72" name="Oval 71">
              <a:extLst>
                <a:ext uri="{FF2B5EF4-FFF2-40B4-BE49-F238E27FC236}">
                  <a16:creationId xmlns:a16="http://schemas.microsoft.com/office/drawing/2014/main" id="{052AAB2F-0180-4C2A-8EAC-DCC90DD99671}"/>
                </a:ext>
              </a:extLst>
            </p:cNvPr>
            <p:cNvSpPr/>
            <p:nvPr/>
          </p:nvSpPr>
          <p:spPr>
            <a:xfrm>
              <a:off x="3832412"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73" name="Oval 72">
              <a:extLst>
                <a:ext uri="{FF2B5EF4-FFF2-40B4-BE49-F238E27FC236}">
                  <a16:creationId xmlns:a16="http://schemas.microsoft.com/office/drawing/2014/main" id="{A7EC3E3F-77E0-4B11-8DF6-06C0C3EC4211}"/>
                </a:ext>
              </a:extLst>
            </p:cNvPr>
            <p:cNvSpPr/>
            <p:nvPr/>
          </p:nvSpPr>
          <p:spPr>
            <a:xfrm>
              <a:off x="4255994" y="4081183"/>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74" name="Oval 73">
              <a:extLst>
                <a:ext uri="{FF2B5EF4-FFF2-40B4-BE49-F238E27FC236}">
                  <a16:creationId xmlns:a16="http://schemas.microsoft.com/office/drawing/2014/main" id="{5FB85869-5C65-41FD-A7AC-CA217A47B26D}"/>
                </a:ext>
              </a:extLst>
            </p:cNvPr>
            <p:cNvSpPr/>
            <p:nvPr/>
          </p:nvSpPr>
          <p:spPr>
            <a:xfrm>
              <a:off x="3719793" y="466388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75" name="Oval 74">
              <a:extLst>
                <a:ext uri="{FF2B5EF4-FFF2-40B4-BE49-F238E27FC236}">
                  <a16:creationId xmlns:a16="http://schemas.microsoft.com/office/drawing/2014/main" id="{790211D3-2635-4434-9DE5-385E4B9DF683}"/>
                </a:ext>
              </a:extLst>
            </p:cNvPr>
            <p:cNvSpPr/>
            <p:nvPr/>
          </p:nvSpPr>
          <p:spPr>
            <a:xfrm>
              <a:off x="4229100" y="4883524"/>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76" name="Oval 75">
              <a:extLst>
                <a:ext uri="{FF2B5EF4-FFF2-40B4-BE49-F238E27FC236}">
                  <a16:creationId xmlns:a16="http://schemas.microsoft.com/office/drawing/2014/main" id="{EAA51D92-029B-41C1-B9A1-3813EEB6656B}"/>
                </a:ext>
              </a:extLst>
            </p:cNvPr>
            <p:cNvSpPr/>
            <p:nvPr/>
          </p:nvSpPr>
          <p:spPr>
            <a:xfrm>
              <a:off x="4472548" y="4636995"/>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77" name="Oval 76">
              <a:extLst>
                <a:ext uri="{FF2B5EF4-FFF2-40B4-BE49-F238E27FC236}">
                  <a16:creationId xmlns:a16="http://schemas.microsoft.com/office/drawing/2014/main" id="{74505FB0-8EF4-45CA-932A-0D175E1B93F2}"/>
                </a:ext>
              </a:extLst>
            </p:cNvPr>
            <p:cNvSpPr/>
            <p:nvPr/>
          </p:nvSpPr>
          <p:spPr>
            <a:xfrm>
              <a:off x="3577759" y="395399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78" name="Oval 77">
              <a:extLst>
                <a:ext uri="{FF2B5EF4-FFF2-40B4-BE49-F238E27FC236}">
                  <a16:creationId xmlns:a16="http://schemas.microsoft.com/office/drawing/2014/main" id="{28A40752-1612-4FE4-97C5-D7AE7499D6B6}"/>
                </a:ext>
              </a:extLst>
            </p:cNvPr>
            <p:cNvSpPr/>
            <p:nvPr/>
          </p:nvSpPr>
          <p:spPr>
            <a:xfrm>
              <a:off x="3946712" y="357355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79" name="Oval 78">
              <a:extLst>
                <a:ext uri="{FF2B5EF4-FFF2-40B4-BE49-F238E27FC236}">
                  <a16:creationId xmlns:a16="http://schemas.microsoft.com/office/drawing/2014/main" id="{20466053-F5E4-408F-9D57-5C7AB5D4327F}"/>
                </a:ext>
              </a:extLst>
            </p:cNvPr>
            <p:cNvSpPr/>
            <p:nvPr/>
          </p:nvSpPr>
          <p:spPr>
            <a:xfrm>
              <a:off x="3218330"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80" name="Oval 79">
              <a:extLst>
                <a:ext uri="{FF2B5EF4-FFF2-40B4-BE49-F238E27FC236}">
                  <a16:creationId xmlns:a16="http://schemas.microsoft.com/office/drawing/2014/main" id="{F95C44EC-EB56-4740-97DA-495F913DD285}"/>
                </a:ext>
              </a:extLst>
            </p:cNvPr>
            <p:cNvSpPr/>
            <p:nvPr/>
          </p:nvSpPr>
          <p:spPr>
            <a:xfrm>
              <a:off x="3445530" y="494515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81" name="Oval 80">
              <a:extLst>
                <a:ext uri="{FF2B5EF4-FFF2-40B4-BE49-F238E27FC236}">
                  <a16:creationId xmlns:a16="http://schemas.microsoft.com/office/drawing/2014/main" id="{88186E20-8C62-4BDA-84D0-C4162A9266BD}"/>
                </a:ext>
              </a:extLst>
            </p:cNvPr>
            <p:cNvSpPr/>
            <p:nvPr/>
          </p:nvSpPr>
          <p:spPr>
            <a:xfrm>
              <a:off x="3605493" y="525219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82" name="Oval 81">
              <a:extLst>
                <a:ext uri="{FF2B5EF4-FFF2-40B4-BE49-F238E27FC236}">
                  <a16:creationId xmlns:a16="http://schemas.microsoft.com/office/drawing/2014/main" id="{F0893C55-37EE-4583-AA63-D77A21E5851A}"/>
                </a:ext>
              </a:extLst>
            </p:cNvPr>
            <p:cNvSpPr/>
            <p:nvPr/>
          </p:nvSpPr>
          <p:spPr>
            <a:xfrm>
              <a:off x="4967848" y="446638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83" name="Oval 82">
              <a:extLst>
                <a:ext uri="{FF2B5EF4-FFF2-40B4-BE49-F238E27FC236}">
                  <a16:creationId xmlns:a16="http://schemas.microsoft.com/office/drawing/2014/main" id="{E508266C-B74A-4D42-BB38-5DEDC15334D7}"/>
                </a:ext>
              </a:extLst>
            </p:cNvPr>
            <p:cNvSpPr/>
            <p:nvPr/>
          </p:nvSpPr>
          <p:spPr>
            <a:xfrm>
              <a:off x="4760820" y="378870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grpSp>
      <p:grpSp>
        <p:nvGrpSpPr>
          <p:cNvPr id="84" name="Group 83">
            <a:extLst>
              <a:ext uri="{FF2B5EF4-FFF2-40B4-BE49-F238E27FC236}">
                <a16:creationId xmlns:a16="http://schemas.microsoft.com/office/drawing/2014/main" id="{71717A63-2CBE-4EF1-839B-BF1DB4F676CD}"/>
              </a:ext>
            </a:extLst>
          </p:cNvPr>
          <p:cNvGrpSpPr/>
          <p:nvPr/>
        </p:nvGrpSpPr>
        <p:grpSpPr>
          <a:xfrm>
            <a:off x="6770631" y="4514112"/>
            <a:ext cx="1878129" cy="1795490"/>
            <a:chOff x="3101788" y="3478306"/>
            <a:chExt cx="2094660" cy="2002493"/>
          </a:xfrm>
        </p:grpSpPr>
        <p:sp>
          <p:nvSpPr>
            <p:cNvPr id="85" name="Oval 84">
              <a:extLst>
                <a:ext uri="{FF2B5EF4-FFF2-40B4-BE49-F238E27FC236}">
                  <a16:creationId xmlns:a16="http://schemas.microsoft.com/office/drawing/2014/main" id="{E9D52132-A33D-4630-9155-AC3CF1F4B1E6}"/>
                </a:ext>
              </a:extLst>
            </p:cNvPr>
            <p:cNvSpPr/>
            <p:nvPr/>
          </p:nvSpPr>
          <p:spPr>
            <a:xfrm>
              <a:off x="3832412" y="4208930"/>
              <a:ext cx="510988" cy="510988"/>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86" name="Oval 85">
              <a:extLst>
                <a:ext uri="{FF2B5EF4-FFF2-40B4-BE49-F238E27FC236}">
                  <a16:creationId xmlns:a16="http://schemas.microsoft.com/office/drawing/2014/main" id="{4446E2CB-2C4D-4E57-9EFE-E2E691E4DE1B}"/>
                </a:ext>
              </a:extLst>
            </p:cNvPr>
            <p:cNvSpPr/>
            <p:nvPr/>
          </p:nvSpPr>
          <p:spPr>
            <a:xfrm>
              <a:off x="3686736" y="4063254"/>
              <a:ext cx="802341" cy="802341"/>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87" name="Oval 86">
              <a:extLst>
                <a:ext uri="{FF2B5EF4-FFF2-40B4-BE49-F238E27FC236}">
                  <a16:creationId xmlns:a16="http://schemas.microsoft.com/office/drawing/2014/main" id="{1B3581FF-3F53-4646-92A3-B433AF3CF3A0}"/>
                </a:ext>
              </a:extLst>
            </p:cNvPr>
            <p:cNvSpPr/>
            <p:nvPr/>
          </p:nvSpPr>
          <p:spPr>
            <a:xfrm>
              <a:off x="3500718" y="3877236"/>
              <a:ext cx="1174377" cy="11743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88" name="Oval 87">
              <a:extLst>
                <a:ext uri="{FF2B5EF4-FFF2-40B4-BE49-F238E27FC236}">
                  <a16:creationId xmlns:a16="http://schemas.microsoft.com/office/drawing/2014/main" id="{D3ECFD4C-7016-4EAC-919E-3CFED08AD774}"/>
                </a:ext>
              </a:extLst>
            </p:cNvPr>
            <p:cNvSpPr/>
            <p:nvPr/>
          </p:nvSpPr>
          <p:spPr>
            <a:xfrm>
              <a:off x="3291168" y="3667686"/>
              <a:ext cx="1593477" cy="15934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89" name="Oval 88">
              <a:extLst>
                <a:ext uri="{FF2B5EF4-FFF2-40B4-BE49-F238E27FC236}">
                  <a16:creationId xmlns:a16="http://schemas.microsoft.com/office/drawing/2014/main" id="{4B2F25BC-AF41-407F-AAD0-2D4301CF77DD}"/>
                </a:ext>
              </a:extLst>
            </p:cNvPr>
            <p:cNvSpPr/>
            <p:nvPr/>
          </p:nvSpPr>
          <p:spPr>
            <a:xfrm>
              <a:off x="3101788" y="3478306"/>
              <a:ext cx="1972237" cy="197223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90" name="Oval 89">
              <a:extLst>
                <a:ext uri="{FF2B5EF4-FFF2-40B4-BE49-F238E27FC236}">
                  <a16:creationId xmlns:a16="http://schemas.microsoft.com/office/drawing/2014/main" id="{21C0DD0E-DEB3-4A15-A6D8-486181471E28}"/>
                </a:ext>
              </a:extLst>
            </p:cNvPr>
            <p:cNvSpPr/>
            <p:nvPr/>
          </p:nvSpPr>
          <p:spPr>
            <a:xfrm>
              <a:off x="3832412"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91" name="Oval 90">
              <a:extLst>
                <a:ext uri="{FF2B5EF4-FFF2-40B4-BE49-F238E27FC236}">
                  <a16:creationId xmlns:a16="http://schemas.microsoft.com/office/drawing/2014/main" id="{35CF14FE-2B90-48BA-AA74-DDE2F5039FA6}"/>
                </a:ext>
              </a:extLst>
            </p:cNvPr>
            <p:cNvSpPr/>
            <p:nvPr/>
          </p:nvSpPr>
          <p:spPr>
            <a:xfrm>
              <a:off x="4255994" y="4081183"/>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92" name="Oval 91">
              <a:extLst>
                <a:ext uri="{FF2B5EF4-FFF2-40B4-BE49-F238E27FC236}">
                  <a16:creationId xmlns:a16="http://schemas.microsoft.com/office/drawing/2014/main" id="{2C86C2E9-7447-45CF-B4EF-D06240A9829E}"/>
                </a:ext>
              </a:extLst>
            </p:cNvPr>
            <p:cNvSpPr/>
            <p:nvPr/>
          </p:nvSpPr>
          <p:spPr>
            <a:xfrm>
              <a:off x="3719793" y="466388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93" name="Oval 92">
              <a:extLst>
                <a:ext uri="{FF2B5EF4-FFF2-40B4-BE49-F238E27FC236}">
                  <a16:creationId xmlns:a16="http://schemas.microsoft.com/office/drawing/2014/main" id="{154C85CC-A425-494B-BEDB-F27BF68C4128}"/>
                </a:ext>
              </a:extLst>
            </p:cNvPr>
            <p:cNvSpPr/>
            <p:nvPr/>
          </p:nvSpPr>
          <p:spPr>
            <a:xfrm>
              <a:off x="4229100" y="4883524"/>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94" name="Oval 93">
              <a:extLst>
                <a:ext uri="{FF2B5EF4-FFF2-40B4-BE49-F238E27FC236}">
                  <a16:creationId xmlns:a16="http://schemas.microsoft.com/office/drawing/2014/main" id="{745BE9A7-C60C-4CF2-851C-8E009626E973}"/>
                </a:ext>
              </a:extLst>
            </p:cNvPr>
            <p:cNvSpPr/>
            <p:nvPr/>
          </p:nvSpPr>
          <p:spPr>
            <a:xfrm>
              <a:off x="4472548" y="4636995"/>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95" name="Oval 94">
              <a:extLst>
                <a:ext uri="{FF2B5EF4-FFF2-40B4-BE49-F238E27FC236}">
                  <a16:creationId xmlns:a16="http://schemas.microsoft.com/office/drawing/2014/main" id="{E4774180-114F-4345-8C40-0AA2DDC70871}"/>
                </a:ext>
              </a:extLst>
            </p:cNvPr>
            <p:cNvSpPr/>
            <p:nvPr/>
          </p:nvSpPr>
          <p:spPr>
            <a:xfrm>
              <a:off x="3577759" y="395399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96" name="Oval 95">
              <a:extLst>
                <a:ext uri="{FF2B5EF4-FFF2-40B4-BE49-F238E27FC236}">
                  <a16:creationId xmlns:a16="http://schemas.microsoft.com/office/drawing/2014/main" id="{AD03ACF3-56CC-46D9-838B-83CF576D186D}"/>
                </a:ext>
              </a:extLst>
            </p:cNvPr>
            <p:cNvSpPr/>
            <p:nvPr/>
          </p:nvSpPr>
          <p:spPr>
            <a:xfrm>
              <a:off x="3946712" y="357355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97" name="Oval 96">
              <a:extLst>
                <a:ext uri="{FF2B5EF4-FFF2-40B4-BE49-F238E27FC236}">
                  <a16:creationId xmlns:a16="http://schemas.microsoft.com/office/drawing/2014/main" id="{051DA835-9ABA-4396-936A-0B7A91AEE454}"/>
                </a:ext>
              </a:extLst>
            </p:cNvPr>
            <p:cNvSpPr/>
            <p:nvPr/>
          </p:nvSpPr>
          <p:spPr>
            <a:xfrm>
              <a:off x="3218330"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98" name="Oval 97">
              <a:extLst>
                <a:ext uri="{FF2B5EF4-FFF2-40B4-BE49-F238E27FC236}">
                  <a16:creationId xmlns:a16="http://schemas.microsoft.com/office/drawing/2014/main" id="{8BD56B5E-91E2-4D18-9D8A-0060C445C54E}"/>
                </a:ext>
              </a:extLst>
            </p:cNvPr>
            <p:cNvSpPr/>
            <p:nvPr/>
          </p:nvSpPr>
          <p:spPr>
            <a:xfrm>
              <a:off x="3445530" y="494515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99" name="Oval 98">
              <a:extLst>
                <a:ext uri="{FF2B5EF4-FFF2-40B4-BE49-F238E27FC236}">
                  <a16:creationId xmlns:a16="http://schemas.microsoft.com/office/drawing/2014/main" id="{37E72F15-BD5F-4412-B7FE-C99C26AF400F}"/>
                </a:ext>
              </a:extLst>
            </p:cNvPr>
            <p:cNvSpPr/>
            <p:nvPr/>
          </p:nvSpPr>
          <p:spPr>
            <a:xfrm>
              <a:off x="3605493" y="525219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00" name="Oval 99">
              <a:extLst>
                <a:ext uri="{FF2B5EF4-FFF2-40B4-BE49-F238E27FC236}">
                  <a16:creationId xmlns:a16="http://schemas.microsoft.com/office/drawing/2014/main" id="{B0D486EF-F303-4C04-A3E7-E1381C962AB9}"/>
                </a:ext>
              </a:extLst>
            </p:cNvPr>
            <p:cNvSpPr/>
            <p:nvPr/>
          </p:nvSpPr>
          <p:spPr>
            <a:xfrm>
              <a:off x="4967848" y="446638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01" name="Oval 100">
              <a:extLst>
                <a:ext uri="{FF2B5EF4-FFF2-40B4-BE49-F238E27FC236}">
                  <a16:creationId xmlns:a16="http://schemas.microsoft.com/office/drawing/2014/main" id="{2F391C78-409C-4F13-AA3E-4E763B4274C5}"/>
                </a:ext>
              </a:extLst>
            </p:cNvPr>
            <p:cNvSpPr/>
            <p:nvPr/>
          </p:nvSpPr>
          <p:spPr>
            <a:xfrm>
              <a:off x="4760820" y="378870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grpSp>
      <p:grpSp>
        <p:nvGrpSpPr>
          <p:cNvPr id="102" name="Group 101">
            <a:extLst>
              <a:ext uri="{FF2B5EF4-FFF2-40B4-BE49-F238E27FC236}">
                <a16:creationId xmlns:a16="http://schemas.microsoft.com/office/drawing/2014/main" id="{7B80AA73-D14B-4691-B812-4B4A59E957BD}"/>
              </a:ext>
            </a:extLst>
          </p:cNvPr>
          <p:cNvGrpSpPr/>
          <p:nvPr/>
        </p:nvGrpSpPr>
        <p:grpSpPr>
          <a:xfrm>
            <a:off x="8994011" y="3259178"/>
            <a:ext cx="1878129" cy="1795490"/>
            <a:chOff x="3101788" y="3478306"/>
            <a:chExt cx="2094660" cy="2002493"/>
          </a:xfrm>
        </p:grpSpPr>
        <p:sp>
          <p:nvSpPr>
            <p:cNvPr id="103" name="Oval 102">
              <a:extLst>
                <a:ext uri="{FF2B5EF4-FFF2-40B4-BE49-F238E27FC236}">
                  <a16:creationId xmlns:a16="http://schemas.microsoft.com/office/drawing/2014/main" id="{DCAFDF9E-71E5-4586-9D88-B99EE08387B8}"/>
                </a:ext>
              </a:extLst>
            </p:cNvPr>
            <p:cNvSpPr/>
            <p:nvPr/>
          </p:nvSpPr>
          <p:spPr>
            <a:xfrm>
              <a:off x="3832412" y="4208930"/>
              <a:ext cx="510988" cy="510988"/>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04" name="Oval 103">
              <a:extLst>
                <a:ext uri="{FF2B5EF4-FFF2-40B4-BE49-F238E27FC236}">
                  <a16:creationId xmlns:a16="http://schemas.microsoft.com/office/drawing/2014/main" id="{014888BB-94BA-4D08-8262-421688861225}"/>
                </a:ext>
              </a:extLst>
            </p:cNvPr>
            <p:cNvSpPr/>
            <p:nvPr/>
          </p:nvSpPr>
          <p:spPr>
            <a:xfrm>
              <a:off x="3686736" y="4063254"/>
              <a:ext cx="802341" cy="802341"/>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05" name="Oval 104">
              <a:extLst>
                <a:ext uri="{FF2B5EF4-FFF2-40B4-BE49-F238E27FC236}">
                  <a16:creationId xmlns:a16="http://schemas.microsoft.com/office/drawing/2014/main" id="{247B0EF8-E309-443B-8132-E28B12594082}"/>
                </a:ext>
              </a:extLst>
            </p:cNvPr>
            <p:cNvSpPr/>
            <p:nvPr/>
          </p:nvSpPr>
          <p:spPr>
            <a:xfrm>
              <a:off x="3500718" y="3877236"/>
              <a:ext cx="1174377" cy="11743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06" name="Oval 105">
              <a:extLst>
                <a:ext uri="{FF2B5EF4-FFF2-40B4-BE49-F238E27FC236}">
                  <a16:creationId xmlns:a16="http://schemas.microsoft.com/office/drawing/2014/main" id="{2AF63581-149E-48AB-9F65-A50711B1F292}"/>
                </a:ext>
              </a:extLst>
            </p:cNvPr>
            <p:cNvSpPr/>
            <p:nvPr/>
          </p:nvSpPr>
          <p:spPr>
            <a:xfrm>
              <a:off x="3291168" y="3667686"/>
              <a:ext cx="1593477" cy="15934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07" name="Oval 106">
              <a:extLst>
                <a:ext uri="{FF2B5EF4-FFF2-40B4-BE49-F238E27FC236}">
                  <a16:creationId xmlns:a16="http://schemas.microsoft.com/office/drawing/2014/main" id="{22B7E8D7-D54C-4164-9DA1-95A0B8ED782F}"/>
                </a:ext>
              </a:extLst>
            </p:cNvPr>
            <p:cNvSpPr/>
            <p:nvPr/>
          </p:nvSpPr>
          <p:spPr>
            <a:xfrm>
              <a:off x="3101788" y="3478306"/>
              <a:ext cx="1972237" cy="197223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08" name="Oval 107">
              <a:extLst>
                <a:ext uri="{FF2B5EF4-FFF2-40B4-BE49-F238E27FC236}">
                  <a16:creationId xmlns:a16="http://schemas.microsoft.com/office/drawing/2014/main" id="{FF257E07-2752-4C95-BF4B-D434F59C8879}"/>
                </a:ext>
              </a:extLst>
            </p:cNvPr>
            <p:cNvSpPr/>
            <p:nvPr/>
          </p:nvSpPr>
          <p:spPr>
            <a:xfrm>
              <a:off x="3832412"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09" name="Oval 108">
              <a:extLst>
                <a:ext uri="{FF2B5EF4-FFF2-40B4-BE49-F238E27FC236}">
                  <a16:creationId xmlns:a16="http://schemas.microsoft.com/office/drawing/2014/main" id="{B1B4A2F6-454D-45BB-BA97-133E968DBFDB}"/>
                </a:ext>
              </a:extLst>
            </p:cNvPr>
            <p:cNvSpPr/>
            <p:nvPr/>
          </p:nvSpPr>
          <p:spPr>
            <a:xfrm>
              <a:off x="4255994" y="4081183"/>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10" name="Oval 109">
              <a:extLst>
                <a:ext uri="{FF2B5EF4-FFF2-40B4-BE49-F238E27FC236}">
                  <a16:creationId xmlns:a16="http://schemas.microsoft.com/office/drawing/2014/main" id="{EC19DF0F-71D9-481F-BD91-876E3E092A0B}"/>
                </a:ext>
              </a:extLst>
            </p:cNvPr>
            <p:cNvSpPr/>
            <p:nvPr/>
          </p:nvSpPr>
          <p:spPr>
            <a:xfrm>
              <a:off x="3719793" y="466388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11" name="Oval 110">
              <a:extLst>
                <a:ext uri="{FF2B5EF4-FFF2-40B4-BE49-F238E27FC236}">
                  <a16:creationId xmlns:a16="http://schemas.microsoft.com/office/drawing/2014/main" id="{7E8764FE-0A3F-44A2-A1B5-D4B78DDAE0CB}"/>
                </a:ext>
              </a:extLst>
            </p:cNvPr>
            <p:cNvSpPr/>
            <p:nvPr/>
          </p:nvSpPr>
          <p:spPr>
            <a:xfrm>
              <a:off x="4229100" y="4883524"/>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12" name="Oval 111">
              <a:extLst>
                <a:ext uri="{FF2B5EF4-FFF2-40B4-BE49-F238E27FC236}">
                  <a16:creationId xmlns:a16="http://schemas.microsoft.com/office/drawing/2014/main" id="{BE793C69-3F8A-4A81-8C01-8A4E34C74AE1}"/>
                </a:ext>
              </a:extLst>
            </p:cNvPr>
            <p:cNvSpPr/>
            <p:nvPr/>
          </p:nvSpPr>
          <p:spPr>
            <a:xfrm>
              <a:off x="4472548" y="4636995"/>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13" name="Oval 112">
              <a:extLst>
                <a:ext uri="{FF2B5EF4-FFF2-40B4-BE49-F238E27FC236}">
                  <a16:creationId xmlns:a16="http://schemas.microsoft.com/office/drawing/2014/main" id="{F6AE54B3-8F9A-42AF-B599-FF8D0581952B}"/>
                </a:ext>
              </a:extLst>
            </p:cNvPr>
            <p:cNvSpPr/>
            <p:nvPr/>
          </p:nvSpPr>
          <p:spPr>
            <a:xfrm>
              <a:off x="3577759" y="395399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14" name="Oval 113">
              <a:extLst>
                <a:ext uri="{FF2B5EF4-FFF2-40B4-BE49-F238E27FC236}">
                  <a16:creationId xmlns:a16="http://schemas.microsoft.com/office/drawing/2014/main" id="{E266113E-3226-4001-ACC3-C844C9267E28}"/>
                </a:ext>
              </a:extLst>
            </p:cNvPr>
            <p:cNvSpPr/>
            <p:nvPr/>
          </p:nvSpPr>
          <p:spPr>
            <a:xfrm>
              <a:off x="3946712" y="357355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15" name="Oval 114">
              <a:extLst>
                <a:ext uri="{FF2B5EF4-FFF2-40B4-BE49-F238E27FC236}">
                  <a16:creationId xmlns:a16="http://schemas.microsoft.com/office/drawing/2014/main" id="{706402D0-637F-4F00-9442-FDE9E8FDF3F0}"/>
                </a:ext>
              </a:extLst>
            </p:cNvPr>
            <p:cNvSpPr/>
            <p:nvPr/>
          </p:nvSpPr>
          <p:spPr>
            <a:xfrm>
              <a:off x="3218330"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16" name="Oval 115">
              <a:extLst>
                <a:ext uri="{FF2B5EF4-FFF2-40B4-BE49-F238E27FC236}">
                  <a16:creationId xmlns:a16="http://schemas.microsoft.com/office/drawing/2014/main" id="{F3AD71B5-742D-4F5D-9D9B-8025B2F67F24}"/>
                </a:ext>
              </a:extLst>
            </p:cNvPr>
            <p:cNvSpPr/>
            <p:nvPr/>
          </p:nvSpPr>
          <p:spPr>
            <a:xfrm>
              <a:off x="3445530" y="494515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17" name="Oval 116">
              <a:extLst>
                <a:ext uri="{FF2B5EF4-FFF2-40B4-BE49-F238E27FC236}">
                  <a16:creationId xmlns:a16="http://schemas.microsoft.com/office/drawing/2014/main" id="{66B11236-352D-40BA-8B41-BF5630BCFF25}"/>
                </a:ext>
              </a:extLst>
            </p:cNvPr>
            <p:cNvSpPr/>
            <p:nvPr/>
          </p:nvSpPr>
          <p:spPr>
            <a:xfrm>
              <a:off x="3605493" y="525219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18" name="Oval 117">
              <a:extLst>
                <a:ext uri="{FF2B5EF4-FFF2-40B4-BE49-F238E27FC236}">
                  <a16:creationId xmlns:a16="http://schemas.microsoft.com/office/drawing/2014/main" id="{2D8D9984-5739-4387-B96E-05B26D1B63AB}"/>
                </a:ext>
              </a:extLst>
            </p:cNvPr>
            <p:cNvSpPr/>
            <p:nvPr/>
          </p:nvSpPr>
          <p:spPr>
            <a:xfrm>
              <a:off x="4967848" y="446638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19" name="Oval 118">
              <a:extLst>
                <a:ext uri="{FF2B5EF4-FFF2-40B4-BE49-F238E27FC236}">
                  <a16:creationId xmlns:a16="http://schemas.microsoft.com/office/drawing/2014/main" id="{FB035E16-26DB-4006-BDC9-36F49C8B4299}"/>
                </a:ext>
              </a:extLst>
            </p:cNvPr>
            <p:cNvSpPr/>
            <p:nvPr/>
          </p:nvSpPr>
          <p:spPr>
            <a:xfrm>
              <a:off x="4760820" y="378870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grpSp>
      <p:cxnSp>
        <p:nvCxnSpPr>
          <p:cNvPr id="120" name="Straight Arrow Connector 119">
            <a:extLst>
              <a:ext uri="{FF2B5EF4-FFF2-40B4-BE49-F238E27FC236}">
                <a16:creationId xmlns:a16="http://schemas.microsoft.com/office/drawing/2014/main" id="{218EF9B6-D492-48E2-9BF1-38F79841A4E4}"/>
              </a:ext>
            </a:extLst>
          </p:cNvPr>
          <p:cNvCxnSpPr>
            <a:cxnSpLocks/>
            <a:stCxn id="28" idx="7"/>
            <a:endCxn id="2" idx="2"/>
          </p:cNvCxnSpPr>
          <p:nvPr/>
        </p:nvCxnSpPr>
        <p:spPr>
          <a:xfrm flipV="1">
            <a:off x="3444793" y="1354570"/>
            <a:ext cx="2773445" cy="1031547"/>
          </a:xfrm>
          <a:prstGeom prst="straightConnector1">
            <a:avLst/>
          </a:prstGeom>
          <a:ln w="38100">
            <a:solidFill>
              <a:schemeClr val="bg2">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E3E5B756-FE97-4EB3-B9F9-79F5EF1BD528}"/>
              </a:ext>
            </a:extLst>
          </p:cNvPr>
          <p:cNvCxnSpPr>
            <a:cxnSpLocks/>
            <a:stCxn id="65" idx="0"/>
            <a:endCxn id="2" idx="2"/>
          </p:cNvCxnSpPr>
          <p:nvPr/>
        </p:nvCxnSpPr>
        <p:spPr>
          <a:xfrm flipV="1">
            <a:off x="5898627" y="1354570"/>
            <a:ext cx="319611" cy="1419004"/>
          </a:xfrm>
          <a:prstGeom prst="straightConnector1">
            <a:avLst/>
          </a:prstGeom>
          <a:ln w="38100">
            <a:solidFill>
              <a:schemeClr val="bg2">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6E905CF9-0597-4EE7-82B4-4243C87EAFF1}"/>
              </a:ext>
            </a:extLst>
          </p:cNvPr>
          <p:cNvCxnSpPr>
            <a:cxnSpLocks/>
            <a:stCxn id="82" idx="0"/>
            <a:endCxn id="2" idx="2"/>
          </p:cNvCxnSpPr>
          <p:nvPr/>
        </p:nvCxnSpPr>
        <p:spPr>
          <a:xfrm flipH="1" flipV="1">
            <a:off x="6218238" y="1354570"/>
            <a:ext cx="2249040" cy="1497884"/>
          </a:xfrm>
          <a:prstGeom prst="straightConnector1">
            <a:avLst/>
          </a:prstGeom>
          <a:ln w="38100">
            <a:solidFill>
              <a:schemeClr val="bg2">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EB710665-ED6A-40C4-BBC9-8592368AE14A}"/>
              </a:ext>
            </a:extLst>
          </p:cNvPr>
          <p:cNvCxnSpPr>
            <a:cxnSpLocks/>
            <a:stCxn id="95" idx="7"/>
            <a:endCxn id="2" idx="2"/>
          </p:cNvCxnSpPr>
          <p:nvPr/>
        </p:nvCxnSpPr>
        <p:spPr>
          <a:xfrm flipH="1" flipV="1">
            <a:off x="6218238" y="1354570"/>
            <a:ext cx="1154114" cy="3616077"/>
          </a:xfrm>
          <a:prstGeom prst="straightConnector1">
            <a:avLst/>
          </a:prstGeom>
          <a:ln w="38100">
            <a:solidFill>
              <a:schemeClr val="bg2">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CB209743-DE88-4E1F-9FFD-E58642A406E1}"/>
              </a:ext>
            </a:extLst>
          </p:cNvPr>
          <p:cNvCxnSpPr>
            <a:cxnSpLocks/>
            <a:stCxn id="42" idx="6"/>
            <a:endCxn id="2" idx="2"/>
          </p:cNvCxnSpPr>
          <p:nvPr/>
        </p:nvCxnSpPr>
        <p:spPr>
          <a:xfrm flipV="1">
            <a:off x="4076404" y="1354570"/>
            <a:ext cx="2141834" cy="3190882"/>
          </a:xfrm>
          <a:prstGeom prst="straightConnector1">
            <a:avLst/>
          </a:prstGeom>
          <a:ln w="38100">
            <a:solidFill>
              <a:schemeClr val="bg2">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D1398703-297D-4973-9DD7-A3C60594B51C}"/>
              </a:ext>
            </a:extLst>
          </p:cNvPr>
          <p:cNvCxnSpPr>
            <a:cxnSpLocks/>
            <a:stCxn id="115" idx="2"/>
            <a:endCxn id="2" idx="2"/>
          </p:cNvCxnSpPr>
          <p:nvPr/>
        </p:nvCxnSpPr>
        <p:spPr>
          <a:xfrm flipH="1" flipV="1">
            <a:off x="6218238" y="1354570"/>
            <a:ext cx="2880268" cy="2638077"/>
          </a:xfrm>
          <a:prstGeom prst="straightConnector1">
            <a:avLst/>
          </a:prstGeom>
          <a:ln w="38100">
            <a:solidFill>
              <a:schemeClr val="bg2">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08627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3ADA346-6D40-4DA7-BA05-338A700FC425}"/>
              </a:ext>
            </a:extLst>
          </p:cNvPr>
          <p:cNvSpPr>
            <a:spLocks noGrp="1"/>
          </p:cNvSpPr>
          <p:nvPr>
            <p:ph type="title"/>
          </p:nvPr>
        </p:nvSpPr>
        <p:spPr>
          <a:xfrm>
            <a:off x="434976" y="2659324"/>
            <a:ext cx="10334624" cy="1862590"/>
          </a:xfrm>
        </p:spPr>
        <p:txBody>
          <a:bodyPr/>
          <a:lstStyle/>
          <a:p>
            <a:r>
              <a:rPr lang="en-GB" dirty="0"/>
              <a:t>Deployment trains</a:t>
            </a:r>
            <a:endParaRPr lang="en-US" dirty="0"/>
          </a:p>
        </p:txBody>
      </p:sp>
      <p:sp>
        <p:nvSpPr>
          <p:cNvPr id="6" name="TextBox 5">
            <a:extLst>
              <a:ext uri="{FF2B5EF4-FFF2-40B4-BE49-F238E27FC236}">
                <a16:creationId xmlns:a16="http://schemas.microsoft.com/office/drawing/2014/main" id="{2236DB2D-A8B0-4570-AE0F-E9675BAC9CEB}"/>
              </a:ext>
            </a:extLst>
          </p:cNvPr>
          <p:cNvSpPr txBox="1"/>
          <p:nvPr/>
        </p:nvSpPr>
        <p:spPr>
          <a:xfrm>
            <a:off x="434975" y="2133026"/>
            <a:ext cx="981038" cy="387798"/>
          </a:xfrm>
          <a:prstGeom prst="rect">
            <a:avLst/>
          </a:prstGeom>
          <a:noFill/>
        </p:spPr>
        <p:txBody>
          <a:bodyPr wrap="none" lIns="0" tIns="0" rIns="0" bIns="0" rtlCol="0">
            <a:spAutoFit/>
          </a:bodyPr>
          <a:lstStyle/>
          <a:p>
            <a:pPr>
              <a:lnSpc>
                <a:spcPct val="90000"/>
              </a:lnSpc>
              <a:spcAft>
                <a:spcPts val="600"/>
              </a:spcAft>
            </a:pPr>
            <a:r>
              <a:rPr lang="en-GB" sz="2800">
                <a:gradFill>
                  <a:gsLst>
                    <a:gs pos="2917">
                      <a:schemeClr val="tx1"/>
                    </a:gs>
                    <a:gs pos="30000">
                      <a:schemeClr val="tx1"/>
                    </a:gs>
                  </a:gsLst>
                  <a:lin ang="5400000" scaled="0"/>
                </a:gradFill>
                <a:latin typeface="+mj-lt"/>
              </a:rPr>
              <a:t>Demo</a:t>
            </a:r>
            <a:endParaRPr lang="en-US" sz="2400" err="1">
              <a:gradFill>
                <a:gsLst>
                  <a:gs pos="2917">
                    <a:schemeClr val="tx1"/>
                  </a:gs>
                  <a:gs pos="30000">
                    <a:schemeClr val="tx1"/>
                  </a:gs>
                </a:gsLst>
                <a:lin ang="5400000" scaled="0"/>
              </a:gradFill>
              <a:latin typeface="+mj-lt"/>
            </a:endParaRPr>
          </a:p>
        </p:txBody>
      </p:sp>
      <p:sp>
        <p:nvSpPr>
          <p:cNvPr id="7" name="TextBox 6">
            <a:extLst>
              <a:ext uri="{FF2B5EF4-FFF2-40B4-BE49-F238E27FC236}">
                <a16:creationId xmlns:a16="http://schemas.microsoft.com/office/drawing/2014/main" id="{E5557B30-B27D-41CE-9E9B-D6A9BD44EC4D}"/>
              </a:ext>
            </a:extLst>
          </p:cNvPr>
          <p:cNvSpPr txBox="1"/>
          <p:nvPr/>
        </p:nvSpPr>
        <p:spPr>
          <a:xfrm>
            <a:off x="434975" y="4521914"/>
            <a:ext cx="1728807" cy="332399"/>
          </a:xfrm>
          <a:prstGeom prst="rect">
            <a:avLst/>
          </a:prstGeom>
          <a:noFill/>
        </p:spPr>
        <p:txBody>
          <a:bodyPr wrap="none" lIns="0" tIns="0" rIns="0" bIns="0" rtlCol="0">
            <a:spAutoFit/>
          </a:bodyPr>
          <a:lstStyle/>
          <a:p>
            <a:pPr>
              <a:lnSpc>
                <a:spcPct val="90000"/>
              </a:lnSpc>
              <a:spcAft>
                <a:spcPts val="600"/>
              </a:spcAft>
            </a:pPr>
            <a:r>
              <a:rPr lang="en-GB" sz="2400" dirty="0">
                <a:gradFill>
                  <a:gsLst>
                    <a:gs pos="2917">
                      <a:schemeClr val="tx1"/>
                    </a:gs>
                    <a:gs pos="30000">
                      <a:schemeClr val="tx1"/>
                    </a:gs>
                  </a:gsLst>
                  <a:lin ang="5400000" scaled="0"/>
                </a:gradFill>
              </a:rPr>
              <a:t>Mitch Denny</a:t>
            </a:r>
            <a:endParaRPr lang="en-US" sz="2400" dirty="0">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4A164FF3-6F06-41DA-B983-C002656CBED9}"/>
              </a:ext>
            </a:extLst>
          </p:cNvPr>
          <p:cNvSpPr txBox="1"/>
          <p:nvPr/>
        </p:nvSpPr>
        <p:spPr>
          <a:xfrm>
            <a:off x="10376167" y="0"/>
            <a:ext cx="2060308" cy="572464"/>
          </a:xfrm>
          <a:prstGeom prst="rect">
            <a:avLst/>
          </a:prstGeom>
          <a:noFill/>
        </p:spPr>
        <p:txBody>
          <a:bodyPr wrap="none" lIns="182880" tIns="146304" rIns="182880" bIns="146304" rtlCol="0">
            <a:spAutoFit/>
          </a:bodyPr>
          <a:lstStyle/>
          <a:p>
            <a:pPr algn="r">
              <a:lnSpc>
                <a:spcPct val="90000"/>
              </a:lnSpc>
              <a:spcAft>
                <a:spcPts val="600"/>
              </a:spcAft>
            </a:pPr>
            <a:r>
              <a:rPr lang="en-US" sz="2000"/>
              <a:t>#</a:t>
            </a:r>
            <a:r>
              <a:rPr lang="en-US" sz="2000" err="1"/>
              <a:t>AzureDevOps</a:t>
            </a:r>
            <a:endParaRPr lang="en-US" sz="2000"/>
          </a:p>
        </p:txBody>
      </p:sp>
    </p:spTree>
    <p:extLst>
      <p:ext uri="{BB962C8B-B14F-4D97-AF65-F5344CB8AC3E}">
        <p14:creationId xmlns:p14="http://schemas.microsoft.com/office/powerpoint/2010/main" val="1273424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AC329B4-A940-4A26-B16F-00E0753F8945}"/>
              </a:ext>
            </a:extLst>
          </p:cNvPr>
          <p:cNvPicPr>
            <a:picLocks noChangeAspect="1"/>
          </p:cNvPicPr>
          <p:nvPr/>
        </p:nvPicPr>
        <p:blipFill>
          <a:blip r:embed="rId2"/>
          <a:stretch>
            <a:fillRect/>
          </a:stretch>
        </p:blipFill>
        <p:spPr>
          <a:xfrm>
            <a:off x="0" y="0"/>
            <a:ext cx="12436475" cy="7805914"/>
          </a:xfrm>
          <a:prstGeom prst="rect">
            <a:avLst/>
          </a:prstGeom>
        </p:spPr>
      </p:pic>
    </p:spTree>
    <p:extLst>
      <p:ext uri="{BB962C8B-B14F-4D97-AF65-F5344CB8AC3E}">
        <p14:creationId xmlns:p14="http://schemas.microsoft.com/office/powerpoint/2010/main" val="340370459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48216D-7179-4E3C-AF91-C4E9E1C6C321}"/>
              </a:ext>
            </a:extLst>
          </p:cNvPr>
          <p:cNvPicPr>
            <a:picLocks noChangeAspect="1"/>
          </p:cNvPicPr>
          <p:nvPr/>
        </p:nvPicPr>
        <p:blipFill>
          <a:blip r:embed="rId2"/>
          <a:stretch>
            <a:fillRect/>
          </a:stretch>
        </p:blipFill>
        <p:spPr>
          <a:xfrm>
            <a:off x="0" y="0"/>
            <a:ext cx="12439783" cy="7807990"/>
          </a:xfrm>
          <a:prstGeom prst="rect">
            <a:avLst/>
          </a:prstGeom>
        </p:spPr>
      </p:pic>
    </p:spTree>
    <p:extLst>
      <p:ext uri="{BB962C8B-B14F-4D97-AF65-F5344CB8AC3E}">
        <p14:creationId xmlns:p14="http://schemas.microsoft.com/office/powerpoint/2010/main" val="414531461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F1675-9E83-44E2-8B81-DABE1DF18C28}"/>
              </a:ext>
            </a:extLst>
          </p:cNvPr>
          <p:cNvSpPr>
            <a:spLocks noGrp="1"/>
          </p:cNvSpPr>
          <p:nvPr>
            <p:ph type="title"/>
          </p:nvPr>
        </p:nvSpPr>
        <p:spPr>
          <a:xfrm>
            <a:off x="434976" y="1207895"/>
            <a:ext cx="8652380" cy="3605405"/>
          </a:xfrm>
        </p:spPr>
        <p:txBody>
          <a:bodyPr/>
          <a:lstStyle/>
          <a:p>
            <a:r>
              <a:rPr lang="en-US" dirty="0"/>
              <a:t>We deploy product increments every sprint and hotfixes daily (at least)</a:t>
            </a:r>
          </a:p>
        </p:txBody>
      </p:sp>
    </p:spTree>
    <p:extLst>
      <p:ext uri="{BB962C8B-B14F-4D97-AF65-F5344CB8AC3E}">
        <p14:creationId xmlns:p14="http://schemas.microsoft.com/office/powerpoint/2010/main" val="305776587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clrChange>
              <a:clrFrom>
                <a:srgbClr val="FFFFFF"/>
              </a:clrFrom>
              <a:clrTo>
                <a:srgbClr val="FFFFFF">
                  <a:alpha val="0"/>
                </a:srgbClr>
              </a:clrTo>
            </a:clrChange>
          </a:blip>
          <a:stretch>
            <a:fillRect/>
          </a:stretch>
        </p:blipFill>
        <p:spPr>
          <a:xfrm>
            <a:off x="3029767" y="2444048"/>
            <a:ext cx="9201244" cy="4370591"/>
          </a:xfrm>
          <a:prstGeom prst="rect">
            <a:avLst/>
          </a:prstGeom>
        </p:spPr>
      </p:pic>
      <p:sp>
        <p:nvSpPr>
          <p:cNvPr id="2" name="Title 1"/>
          <p:cNvSpPr>
            <a:spLocks noGrp="1"/>
          </p:cNvSpPr>
          <p:nvPr>
            <p:ph type="title"/>
          </p:nvPr>
        </p:nvSpPr>
        <p:spPr/>
        <p:txBody>
          <a:bodyPr/>
          <a:lstStyle/>
          <a:p>
            <a:r>
              <a:rPr lang="en-US" dirty="0"/>
              <a:t>Our Git branching strategy on one slide</a:t>
            </a:r>
          </a:p>
        </p:txBody>
      </p:sp>
      <p:sp>
        <p:nvSpPr>
          <p:cNvPr id="3" name="Text Placeholder 2"/>
          <p:cNvSpPr>
            <a:spLocks noGrp="1"/>
          </p:cNvSpPr>
          <p:nvPr>
            <p:ph type="body" sz="quarter" idx="10"/>
          </p:nvPr>
        </p:nvSpPr>
        <p:spPr>
          <a:xfrm>
            <a:off x="277872" y="1213770"/>
            <a:ext cx="11880733" cy="5970865"/>
          </a:xfrm>
        </p:spPr>
        <p:txBody>
          <a:bodyPr/>
          <a:lstStyle/>
          <a:p>
            <a:pPr>
              <a:spcBef>
                <a:spcPts val="1224"/>
              </a:spcBef>
              <a:buClr>
                <a:schemeClr val="tx1"/>
              </a:buClr>
            </a:pPr>
            <a:r>
              <a:rPr lang="en-US" sz="2400" dirty="0">
                <a:gradFill>
                  <a:gsLst>
                    <a:gs pos="1250">
                      <a:schemeClr val="tx1">
                        <a:lumMod val="65000"/>
                        <a:lumOff val="35000"/>
                      </a:schemeClr>
                    </a:gs>
                    <a:gs pos="99000">
                      <a:schemeClr val="tx1">
                        <a:lumMod val="65000"/>
                        <a:lumOff val="35000"/>
                      </a:schemeClr>
                    </a:gs>
                  </a:gsLst>
                  <a:lin ang="5400000" scaled="0"/>
                </a:gradFill>
              </a:rPr>
              <a:t>Everyone is on ONE main master branch</a:t>
            </a:r>
          </a:p>
          <a:p>
            <a:pPr>
              <a:spcBef>
                <a:spcPts val="1224"/>
              </a:spcBef>
              <a:buClr>
                <a:schemeClr val="tx1"/>
              </a:buClr>
            </a:pPr>
            <a:r>
              <a:rPr lang="en-US" sz="2400" dirty="0">
                <a:gradFill>
                  <a:gsLst>
                    <a:gs pos="1250">
                      <a:schemeClr val="tx1">
                        <a:lumMod val="65000"/>
                        <a:lumOff val="35000"/>
                      </a:schemeClr>
                    </a:gs>
                    <a:gs pos="99000">
                      <a:schemeClr val="tx1">
                        <a:lumMod val="65000"/>
                        <a:lumOff val="35000"/>
                      </a:schemeClr>
                    </a:gs>
                  </a:gsLst>
                  <a:lin ang="5400000" scaled="0"/>
                </a:gradFill>
              </a:rPr>
              <a:t>Git helps with  lightweight topic branching</a:t>
            </a:r>
          </a:p>
          <a:p>
            <a:pPr>
              <a:spcBef>
                <a:spcPts val="1224"/>
              </a:spcBef>
              <a:buClr>
                <a:schemeClr val="tx1"/>
              </a:buClr>
            </a:pPr>
            <a:r>
              <a:rPr lang="en-US" sz="2400" dirty="0">
                <a:gradFill>
                  <a:gsLst>
                    <a:gs pos="1250">
                      <a:schemeClr val="tx1">
                        <a:lumMod val="65000"/>
                        <a:lumOff val="35000"/>
                      </a:schemeClr>
                    </a:gs>
                    <a:gs pos="99000">
                      <a:schemeClr val="tx1">
                        <a:lumMod val="65000"/>
                        <a:lumOff val="35000"/>
                      </a:schemeClr>
                    </a:gs>
                  </a:gsLst>
                  <a:lin ang="5400000" scaled="0"/>
                </a:gradFill>
              </a:rPr>
              <a:t>Tiny, continuous merging</a:t>
            </a:r>
          </a:p>
          <a:p>
            <a:pPr>
              <a:spcBef>
                <a:spcPts val="1224"/>
              </a:spcBef>
              <a:buClr>
                <a:schemeClr val="tx1"/>
              </a:buClr>
            </a:pPr>
            <a:r>
              <a:rPr lang="en-US" sz="2400" dirty="0">
                <a:gradFill>
                  <a:gsLst>
                    <a:gs pos="1250">
                      <a:schemeClr val="tx1">
                        <a:lumMod val="65000"/>
                        <a:lumOff val="35000"/>
                      </a:schemeClr>
                    </a:gs>
                    <a:gs pos="99000">
                      <a:schemeClr val="tx1">
                        <a:lumMod val="65000"/>
                        <a:lumOff val="35000"/>
                      </a:schemeClr>
                    </a:gs>
                  </a:gsLst>
                  <a:lin ang="5400000" scaled="0"/>
                </a:gradFill>
              </a:rPr>
              <a:t>Code is fresh in your mind</a:t>
            </a:r>
          </a:p>
          <a:p>
            <a:pPr>
              <a:spcBef>
                <a:spcPts val="1224"/>
              </a:spcBef>
              <a:buClr>
                <a:schemeClr val="tx1"/>
              </a:buClr>
            </a:pPr>
            <a:endParaRPr lang="en-US" sz="2400" dirty="0">
              <a:gradFill>
                <a:gsLst>
                  <a:gs pos="1250">
                    <a:schemeClr val="tx1">
                      <a:lumMod val="65000"/>
                      <a:lumOff val="35000"/>
                    </a:schemeClr>
                  </a:gs>
                  <a:gs pos="99000">
                    <a:schemeClr val="tx1">
                      <a:lumMod val="65000"/>
                      <a:lumOff val="35000"/>
                    </a:schemeClr>
                  </a:gs>
                </a:gsLst>
                <a:lin ang="5400000" scaled="0"/>
              </a:gradFill>
            </a:endParaRPr>
          </a:p>
          <a:p>
            <a:pPr>
              <a:spcBef>
                <a:spcPts val="1224"/>
              </a:spcBef>
              <a:buClr>
                <a:schemeClr val="tx1"/>
              </a:buClr>
            </a:pPr>
            <a:endParaRPr lang="en-US" sz="2400" dirty="0">
              <a:gradFill>
                <a:gsLst>
                  <a:gs pos="1250">
                    <a:schemeClr val="tx1">
                      <a:lumMod val="65000"/>
                      <a:lumOff val="35000"/>
                    </a:schemeClr>
                  </a:gs>
                  <a:gs pos="99000">
                    <a:schemeClr val="tx1">
                      <a:lumMod val="65000"/>
                      <a:lumOff val="35000"/>
                    </a:schemeClr>
                  </a:gs>
                </a:gsLst>
                <a:lin ang="5400000" scaled="0"/>
              </a:gradFill>
            </a:endParaRPr>
          </a:p>
          <a:p>
            <a:pPr>
              <a:spcBef>
                <a:spcPts val="1224"/>
              </a:spcBef>
              <a:spcAft>
                <a:spcPts val="612"/>
              </a:spcAft>
            </a:pPr>
            <a:endParaRPr lang="en-US" dirty="0">
              <a:cs typeface="Segoe UI" panose="020B0502040204020203" pitchFamily="34" charset="0"/>
            </a:endParaRPr>
          </a:p>
          <a:p>
            <a:pPr>
              <a:spcBef>
                <a:spcPts val="1224"/>
              </a:spcBef>
              <a:spcAft>
                <a:spcPts val="612"/>
              </a:spcAft>
            </a:pPr>
            <a:endParaRPr lang="en-US" dirty="0">
              <a:cs typeface="Segoe UI" panose="020B0502040204020203" pitchFamily="34" charset="0"/>
            </a:endParaRPr>
          </a:p>
          <a:p>
            <a:pPr>
              <a:spcBef>
                <a:spcPts val="1224"/>
              </a:spcBef>
              <a:spcAft>
                <a:spcPts val="612"/>
              </a:spcAft>
            </a:pPr>
            <a:endParaRPr lang="en-US" dirty="0"/>
          </a:p>
        </p:txBody>
      </p:sp>
    </p:spTree>
    <p:extLst>
      <p:ext uri="{BB962C8B-B14F-4D97-AF65-F5344CB8AC3E}">
        <p14:creationId xmlns:p14="http://schemas.microsoft.com/office/powerpoint/2010/main" val="37415634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3ADA346-6D40-4DA7-BA05-338A700FC425}"/>
              </a:ext>
            </a:extLst>
          </p:cNvPr>
          <p:cNvSpPr>
            <a:spLocks noGrp="1"/>
          </p:cNvSpPr>
          <p:nvPr>
            <p:ph type="title"/>
          </p:nvPr>
        </p:nvSpPr>
        <p:spPr>
          <a:xfrm>
            <a:off x="434976" y="2659324"/>
            <a:ext cx="10334624" cy="1862590"/>
          </a:xfrm>
        </p:spPr>
        <p:txBody>
          <a:bodyPr/>
          <a:lstStyle/>
          <a:p>
            <a:r>
              <a:rPr lang="en-GB" dirty="0"/>
              <a:t>Pull requests and automation</a:t>
            </a:r>
            <a:endParaRPr lang="en-US" dirty="0"/>
          </a:p>
        </p:txBody>
      </p:sp>
      <p:sp>
        <p:nvSpPr>
          <p:cNvPr id="6" name="TextBox 5">
            <a:extLst>
              <a:ext uri="{FF2B5EF4-FFF2-40B4-BE49-F238E27FC236}">
                <a16:creationId xmlns:a16="http://schemas.microsoft.com/office/drawing/2014/main" id="{2236DB2D-A8B0-4570-AE0F-E9675BAC9CEB}"/>
              </a:ext>
            </a:extLst>
          </p:cNvPr>
          <p:cNvSpPr txBox="1"/>
          <p:nvPr/>
        </p:nvSpPr>
        <p:spPr>
          <a:xfrm>
            <a:off x="434975" y="2133026"/>
            <a:ext cx="981038" cy="387798"/>
          </a:xfrm>
          <a:prstGeom prst="rect">
            <a:avLst/>
          </a:prstGeom>
          <a:noFill/>
        </p:spPr>
        <p:txBody>
          <a:bodyPr wrap="none" lIns="0" tIns="0" rIns="0" bIns="0" rtlCol="0">
            <a:spAutoFit/>
          </a:bodyPr>
          <a:lstStyle/>
          <a:p>
            <a:pPr>
              <a:lnSpc>
                <a:spcPct val="90000"/>
              </a:lnSpc>
              <a:spcAft>
                <a:spcPts val="600"/>
              </a:spcAft>
            </a:pPr>
            <a:r>
              <a:rPr lang="en-GB" sz="2800">
                <a:gradFill>
                  <a:gsLst>
                    <a:gs pos="2917">
                      <a:schemeClr val="tx1"/>
                    </a:gs>
                    <a:gs pos="30000">
                      <a:schemeClr val="tx1"/>
                    </a:gs>
                  </a:gsLst>
                  <a:lin ang="5400000" scaled="0"/>
                </a:gradFill>
                <a:latin typeface="+mj-lt"/>
              </a:rPr>
              <a:t>Demo</a:t>
            </a:r>
            <a:endParaRPr lang="en-US" sz="2400" err="1">
              <a:gradFill>
                <a:gsLst>
                  <a:gs pos="2917">
                    <a:schemeClr val="tx1"/>
                  </a:gs>
                  <a:gs pos="30000">
                    <a:schemeClr val="tx1"/>
                  </a:gs>
                </a:gsLst>
                <a:lin ang="5400000" scaled="0"/>
              </a:gradFill>
              <a:latin typeface="+mj-lt"/>
            </a:endParaRPr>
          </a:p>
        </p:txBody>
      </p:sp>
      <p:sp>
        <p:nvSpPr>
          <p:cNvPr id="7" name="TextBox 6">
            <a:extLst>
              <a:ext uri="{FF2B5EF4-FFF2-40B4-BE49-F238E27FC236}">
                <a16:creationId xmlns:a16="http://schemas.microsoft.com/office/drawing/2014/main" id="{E5557B30-B27D-41CE-9E9B-D6A9BD44EC4D}"/>
              </a:ext>
            </a:extLst>
          </p:cNvPr>
          <p:cNvSpPr txBox="1"/>
          <p:nvPr/>
        </p:nvSpPr>
        <p:spPr>
          <a:xfrm>
            <a:off x="434975" y="4521914"/>
            <a:ext cx="1728807" cy="332399"/>
          </a:xfrm>
          <a:prstGeom prst="rect">
            <a:avLst/>
          </a:prstGeom>
          <a:noFill/>
        </p:spPr>
        <p:txBody>
          <a:bodyPr wrap="none" lIns="0" tIns="0" rIns="0" bIns="0" rtlCol="0">
            <a:spAutoFit/>
          </a:bodyPr>
          <a:lstStyle/>
          <a:p>
            <a:pPr>
              <a:lnSpc>
                <a:spcPct val="90000"/>
              </a:lnSpc>
              <a:spcAft>
                <a:spcPts val="600"/>
              </a:spcAft>
            </a:pPr>
            <a:r>
              <a:rPr lang="en-GB" sz="2400" dirty="0">
                <a:gradFill>
                  <a:gsLst>
                    <a:gs pos="2917">
                      <a:schemeClr val="tx1"/>
                    </a:gs>
                    <a:gs pos="30000">
                      <a:schemeClr val="tx1"/>
                    </a:gs>
                  </a:gsLst>
                  <a:lin ang="5400000" scaled="0"/>
                </a:gradFill>
              </a:rPr>
              <a:t>Mitch Denny</a:t>
            </a:r>
            <a:endParaRPr lang="en-US" sz="2400" dirty="0">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4A164FF3-6F06-41DA-B983-C002656CBED9}"/>
              </a:ext>
            </a:extLst>
          </p:cNvPr>
          <p:cNvSpPr txBox="1"/>
          <p:nvPr/>
        </p:nvSpPr>
        <p:spPr>
          <a:xfrm>
            <a:off x="10376167" y="0"/>
            <a:ext cx="2060308" cy="572464"/>
          </a:xfrm>
          <a:prstGeom prst="rect">
            <a:avLst/>
          </a:prstGeom>
          <a:noFill/>
        </p:spPr>
        <p:txBody>
          <a:bodyPr wrap="none" lIns="182880" tIns="146304" rIns="182880" bIns="146304" rtlCol="0">
            <a:spAutoFit/>
          </a:bodyPr>
          <a:lstStyle/>
          <a:p>
            <a:pPr algn="r">
              <a:lnSpc>
                <a:spcPct val="90000"/>
              </a:lnSpc>
              <a:spcAft>
                <a:spcPts val="600"/>
              </a:spcAft>
            </a:pPr>
            <a:r>
              <a:rPr lang="en-US" sz="2000"/>
              <a:t>#</a:t>
            </a:r>
            <a:r>
              <a:rPr lang="en-US" sz="2000" err="1"/>
              <a:t>AzureDevOps</a:t>
            </a:r>
            <a:endParaRPr lang="en-US" sz="2000"/>
          </a:p>
        </p:txBody>
      </p:sp>
    </p:spTree>
    <p:extLst>
      <p:ext uri="{BB962C8B-B14F-4D97-AF65-F5344CB8AC3E}">
        <p14:creationId xmlns:p14="http://schemas.microsoft.com/office/powerpoint/2010/main" val="1692608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F1736A5-3639-4C80-A5E7-B68FE1131A2E}"/>
              </a:ext>
            </a:extLst>
          </p:cNvPr>
          <p:cNvPicPr>
            <a:picLocks noChangeAspect="1"/>
          </p:cNvPicPr>
          <p:nvPr/>
        </p:nvPicPr>
        <p:blipFill>
          <a:blip r:embed="rId2"/>
          <a:stretch>
            <a:fillRect/>
          </a:stretch>
        </p:blipFill>
        <p:spPr>
          <a:xfrm>
            <a:off x="0" y="-1"/>
            <a:ext cx="12436475" cy="7794395"/>
          </a:xfrm>
          <a:prstGeom prst="rect">
            <a:avLst/>
          </a:prstGeom>
        </p:spPr>
      </p:pic>
    </p:spTree>
    <p:extLst>
      <p:ext uri="{BB962C8B-B14F-4D97-AF65-F5344CB8AC3E}">
        <p14:creationId xmlns:p14="http://schemas.microsoft.com/office/powerpoint/2010/main" val="206642818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4BBFB0-C8F8-4015-B721-6BA3A294417B}"/>
              </a:ext>
            </a:extLst>
          </p:cNvPr>
          <p:cNvPicPr>
            <a:picLocks noChangeAspect="1"/>
          </p:cNvPicPr>
          <p:nvPr/>
        </p:nvPicPr>
        <p:blipFill>
          <a:blip r:embed="rId2"/>
          <a:stretch>
            <a:fillRect/>
          </a:stretch>
        </p:blipFill>
        <p:spPr>
          <a:xfrm>
            <a:off x="0" y="0"/>
            <a:ext cx="12436475" cy="7786716"/>
          </a:xfrm>
          <a:prstGeom prst="rect">
            <a:avLst/>
          </a:prstGeom>
        </p:spPr>
      </p:pic>
    </p:spTree>
    <p:extLst>
      <p:ext uri="{BB962C8B-B14F-4D97-AF65-F5344CB8AC3E}">
        <p14:creationId xmlns:p14="http://schemas.microsoft.com/office/powerpoint/2010/main" val="181446429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F1675-9E83-44E2-8B81-DABE1DF18C28}"/>
              </a:ext>
            </a:extLst>
          </p:cNvPr>
          <p:cNvSpPr>
            <a:spLocks noGrp="1"/>
          </p:cNvSpPr>
          <p:nvPr>
            <p:ph type="title"/>
          </p:nvPr>
        </p:nvSpPr>
        <p:spPr/>
        <p:txBody>
          <a:bodyPr/>
          <a:lstStyle/>
          <a:p>
            <a:r>
              <a:rPr lang="en-US" dirty="0"/>
              <a:t>What about testing?</a:t>
            </a:r>
          </a:p>
        </p:txBody>
      </p:sp>
    </p:spTree>
    <p:extLst>
      <p:ext uri="{BB962C8B-B14F-4D97-AF65-F5344CB8AC3E}">
        <p14:creationId xmlns:p14="http://schemas.microsoft.com/office/powerpoint/2010/main" val="289754658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A99D380-655A-436F-9727-194B184ED29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8916646" cy="7006167"/>
          </a:xfrm>
          <a:prstGeom prst="rect">
            <a:avLst/>
          </a:prstGeom>
        </p:spPr>
      </p:pic>
      <p:sp>
        <p:nvSpPr>
          <p:cNvPr id="4" name="Rectangle 3">
            <a:extLst>
              <a:ext uri="{FF2B5EF4-FFF2-40B4-BE49-F238E27FC236}">
                <a16:creationId xmlns:a16="http://schemas.microsoft.com/office/drawing/2014/main" id="{41CB032D-B06E-4711-8D28-EE92DAD1E4E3}"/>
              </a:ext>
            </a:extLst>
          </p:cNvPr>
          <p:cNvSpPr/>
          <p:nvPr/>
        </p:nvSpPr>
        <p:spPr bwMode="auto">
          <a:xfrm>
            <a:off x="8371113" y="691243"/>
            <a:ext cx="4065361" cy="87879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r" defTabSz="932472" fontAlgn="base">
              <a:lnSpc>
                <a:spcPct val="90000"/>
              </a:lnSpc>
              <a:spcBef>
                <a:spcPct val="0"/>
              </a:spcBef>
              <a:spcAft>
                <a:spcPct val="0"/>
              </a:spcAft>
            </a:pPr>
            <a:r>
              <a:rPr lang="en-US" sz="4400" dirty="0">
                <a:gradFill>
                  <a:gsLst>
                    <a:gs pos="0">
                      <a:srgbClr val="FFFFFF"/>
                    </a:gs>
                    <a:gs pos="100000">
                      <a:srgbClr val="FFFFFF"/>
                    </a:gs>
                  </a:gsLst>
                  <a:lin ang="5400000" scaled="0"/>
                </a:gradFill>
                <a:latin typeface="Segoe UI Light" panose="020B0502040204020203" pitchFamily="34" charset="0"/>
                <a:ea typeface="Segoe UI" pitchFamily="34" charset="0"/>
                <a:cs typeface="Segoe UI Light" panose="020B0502040204020203" pitchFamily="34" charset="0"/>
              </a:rPr>
              <a:t>Time to market</a:t>
            </a:r>
          </a:p>
        </p:txBody>
      </p:sp>
      <p:sp>
        <p:nvSpPr>
          <p:cNvPr id="5" name="Rectangle 4">
            <a:extLst>
              <a:ext uri="{FF2B5EF4-FFF2-40B4-BE49-F238E27FC236}">
                <a16:creationId xmlns:a16="http://schemas.microsoft.com/office/drawing/2014/main" id="{6AA85DB4-50BD-478E-BEFF-D5AC540EF56E}"/>
              </a:ext>
            </a:extLst>
          </p:cNvPr>
          <p:cNvSpPr/>
          <p:nvPr/>
        </p:nvSpPr>
        <p:spPr bwMode="auto">
          <a:xfrm>
            <a:off x="9225643" y="1795122"/>
            <a:ext cx="3210831" cy="87879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r" defTabSz="932472" fontAlgn="base">
              <a:lnSpc>
                <a:spcPct val="90000"/>
              </a:lnSpc>
              <a:spcBef>
                <a:spcPct val="0"/>
              </a:spcBef>
              <a:spcAft>
                <a:spcPct val="0"/>
              </a:spcAft>
            </a:pPr>
            <a:r>
              <a:rPr lang="en-US" sz="4400" dirty="0">
                <a:gradFill>
                  <a:gsLst>
                    <a:gs pos="0">
                      <a:srgbClr val="FFFFFF"/>
                    </a:gs>
                    <a:gs pos="100000">
                      <a:srgbClr val="FFFFFF"/>
                    </a:gs>
                  </a:gsLst>
                  <a:lin ang="5400000" scaled="0"/>
                </a:gradFill>
                <a:latin typeface="Segoe UI Light" panose="020B0502040204020203" pitchFamily="34" charset="0"/>
                <a:ea typeface="Segoe UI" pitchFamily="34" charset="0"/>
                <a:cs typeface="Segoe UI Light" panose="020B0502040204020203" pitchFamily="34" charset="0"/>
              </a:rPr>
              <a:t>Productivity</a:t>
            </a:r>
          </a:p>
        </p:txBody>
      </p:sp>
      <p:sp>
        <p:nvSpPr>
          <p:cNvPr id="6" name="Rectangle 5">
            <a:extLst>
              <a:ext uri="{FF2B5EF4-FFF2-40B4-BE49-F238E27FC236}">
                <a16:creationId xmlns:a16="http://schemas.microsoft.com/office/drawing/2014/main" id="{E194D8BC-EBD8-44B0-B2BF-FCA0349AE9A5}"/>
              </a:ext>
            </a:extLst>
          </p:cNvPr>
          <p:cNvSpPr/>
          <p:nvPr/>
        </p:nvSpPr>
        <p:spPr bwMode="auto">
          <a:xfrm>
            <a:off x="10488385" y="2899001"/>
            <a:ext cx="1948089" cy="87879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r" defTabSz="932472" fontAlgn="base">
              <a:lnSpc>
                <a:spcPct val="90000"/>
              </a:lnSpc>
              <a:spcBef>
                <a:spcPct val="0"/>
              </a:spcBef>
              <a:spcAft>
                <a:spcPct val="0"/>
              </a:spcAft>
            </a:pPr>
            <a:r>
              <a:rPr lang="en-US" sz="4400" dirty="0">
                <a:gradFill>
                  <a:gsLst>
                    <a:gs pos="0">
                      <a:srgbClr val="FFFFFF"/>
                    </a:gs>
                    <a:gs pos="100000">
                      <a:srgbClr val="FFFFFF"/>
                    </a:gs>
                  </a:gsLst>
                  <a:lin ang="5400000" scaled="0"/>
                </a:gradFill>
                <a:latin typeface="Segoe UI Light" panose="020B0502040204020203" pitchFamily="34" charset="0"/>
                <a:ea typeface="Segoe UI" pitchFamily="34" charset="0"/>
                <a:cs typeface="Segoe UI Light" panose="020B0502040204020203" pitchFamily="34" charset="0"/>
              </a:rPr>
              <a:t>Agility</a:t>
            </a:r>
          </a:p>
        </p:txBody>
      </p:sp>
      <p:sp>
        <p:nvSpPr>
          <p:cNvPr id="7" name="Rectangle 6">
            <a:extLst>
              <a:ext uri="{FF2B5EF4-FFF2-40B4-BE49-F238E27FC236}">
                <a16:creationId xmlns:a16="http://schemas.microsoft.com/office/drawing/2014/main" id="{1AB0811F-2F66-4B01-A6DD-E582024AF41B}"/>
              </a:ext>
            </a:extLst>
          </p:cNvPr>
          <p:cNvSpPr/>
          <p:nvPr/>
        </p:nvSpPr>
        <p:spPr bwMode="auto">
          <a:xfrm>
            <a:off x="8458199" y="4002880"/>
            <a:ext cx="3978275" cy="87879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r" defTabSz="932472" fontAlgn="base">
              <a:lnSpc>
                <a:spcPct val="90000"/>
              </a:lnSpc>
              <a:spcBef>
                <a:spcPct val="0"/>
              </a:spcBef>
              <a:spcAft>
                <a:spcPct val="0"/>
              </a:spcAft>
            </a:pPr>
            <a:r>
              <a:rPr lang="en-US" sz="4400" dirty="0">
                <a:gradFill>
                  <a:gsLst>
                    <a:gs pos="0">
                      <a:srgbClr val="FFFFFF"/>
                    </a:gs>
                    <a:gs pos="100000">
                      <a:srgbClr val="FFFFFF"/>
                    </a:gs>
                  </a:gsLst>
                  <a:lin ang="5400000" scaled="0"/>
                </a:gradFill>
                <a:latin typeface="Segoe UI Light" panose="020B0502040204020203" pitchFamily="34" charset="0"/>
                <a:ea typeface="Segoe UI" pitchFamily="34" charset="0"/>
                <a:cs typeface="Segoe UI Light" panose="020B0502040204020203" pitchFamily="34" charset="0"/>
              </a:rPr>
              <a:t>Job satisfaction</a:t>
            </a:r>
          </a:p>
        </p:txBody>
      </p:sp>
      <p:sp>
        <p:nvSpPr>
          <p:cNvPr id="8" name="Rectangle 7">
            <a:extLst>
              <a:ext uri="{FF2B5EF4-FFF2-40B4-BE49-F238E27FC236}">
                <a16:creationId xmlns:a16="http://schemas.microsoft.com/office/drawing/2014/main" id="{8C2DAF65-1FE4-44BD-B370-0CDD23639CB1}"/>
              </a:ext>
            </a:extLst>
          </p:cNvPr>
          <p:cNvSpPr/>
          <p:nvPr/>
        </p:nvSpPr>
        <p:spPr bwMode="auto">
          <a:xfrm>
            <a:off x="7576457" y="5106759"/>
            <a:ext cx="4860017" cy="87879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r" defTabSz="932472" fontAlgn="base">
              <a:lnSpc>
                <a:spcPct val="90000"/>
              </a:lnSpc>
              <a:spcBef>
                <a:spcPct val="0"/>
              </a:spcBef>
              <a:spcAft>
                <a:spcPct val="0"/>
              </a:spcAft>
            </a:pPr>
            <a:r>
              <a:rPr lang="en-US" sz="4400" dirty="0">
                <a:gradFill>
                  <a:gsLst>
                    <a:gs pos="0">
                      <a:srgbClr val="FFFFFF"/>
                    </a:gs>
                    <a:gs pos="100000">
                      <a:srgbClr val="FFFFFF"/>
                    </a:gs>
                  </a:gsLst>
                  <a:lin ang="5400000" scaled="0"/>
                </a:gradFill>
                <a:latin typeface="Segoe UI Light" panose="020B0502040204020203" pitchFamily="34" charset="0"/>
                <a:ea typeface="Segoe UI" pitchFamily="34" charset="0"/>
                <a:cs typeface="Segoe UI Light" panose="020B0502040204020203" pitchFamily="34" charset="0"/>
              </a:rPr>
              <a:t>1</a:t>
            </a:r>
            <a:r>
              <a:rPr lang="en-US" sz="4400" baseline="30000" dirty="0">
                <a:gradFill>
                  <a:gsLst>
                    <a:gs pos="0">
                      <a:srgbClr val="FFFFFF"/>
                    </a:gs>
                    <a:gs pos="100000">
                      <a:srgbClr val="FFFFFF"/>
                    </a:gs>
                  </a:gsLst>
                  <a:lin ang="5400000" scaled="0"/>
                </a:gradFill>
                <a:latin typeface="Segoe UI Light" panose="020B0502040204020203" pitchFamily="34" charset="0"/>
                <a:ea typeface="Segoe UI" pitchFamily="34" charset="0"/>
                <a:cs typeface="Segoe UI Light" panose="020B0502040204020203" pitchFamily="34" charset="0"/>
              </a:rPr>
              <a:t>st</a:t>
            </a:r>
            <a:r>
              <a:rPr lang="en-US" sz="4400" dirty="0">
                <a:gradFill>
                  <a:gsLst>
                    <a:gs pos="0">
                      <a:srgbClr val="FFFFFF"/>
                    </a:gs>
                    <a:gs pos="100000">
                      <a:srgbClr val="FFFFFF"/>
                    </a:gs>
                  </a:gsLst>
                  <a:lin ang="5400000" scaled="0"/>
                </a:gradFill>
                <a:latin typeface="Segoe UI Light" panose="020B0502040204020203" pitchFamily="34" charset="0"/>
                <a:ea typeface="Segoe UI" pitchFamily="34" charset="0"/>
                <a:cs typeface="Segoe UI Light" panose="020B0502040204020203" pitchFamily="34" charset="0"/>
              </a:rPr>
              <a:t> Party is 3</a:t>
            </a:r>
            <a:r>
              <a:rPr lang="en-US" sz="4400" baseline="30000" dirty="0">
                <a:gradFill>
                  <a:gsLst>
                    <a:gs pos="0">
                      <a:srgbClr val="FFFFFF"/>
                    </a:gs>
                    <a:gs pos="100000">
                      <a:srgbClr val="FFFFFF"/>
                    </a:gs>
                  </a:gsLst>
                  <a:lin ang="5400000" scaled="0"/>
                </a:gradFill>
                <a:latin typeface="Segoe UI Light" panose="020B0502040204020203" pitchFamily="34" charset="0"/>
                <a:ea typeface="Segoe UI" pitchFamily="34" charset="0"/>
                <a:cs typeface="Segoe UI Light" panose="020B0502040204020203" pitchFamily="34" charset="0"/>
              </a:rPr>
              <a:t>rd</a:t>
            </a:r>
            <a:r>
              <a:rPr lang="en-US" sz="4400" dirty="0">
                <a:gradFill>
                  <a:gsLst>
                    <a:gs pos="0">
                      <a:srgbClr val="FFFFFF"/>
                    </a:gs>
                    <a:gs pos="100000">
                      <a:srgbClr val="FFFFFF"/>
                    </a:gs>
                  </a:gsLst>
                  <a:lin ang="5400000" scaled="0"/>
                </a:gradFill>
                <a:latin typeface="Segoe UI Light" panose="020B0502040204020203" pitchFamily="34" charset="0"/>
                <a:ea typeface="Segoe UI" pitchFamily="34" charset="0"/>
                <a:cs typeface="Segoe UI Light" panose="020B0502040204020203" pitchFamily="34" charset="0"/>
              </a:rPr>
              <a:t> Party</a:t>
            </a:r>
          </a:p>
        </p:txBody>
      </p:sp>
      <p:sp>
        <p:nvSpPr>
          <p:cNvPr id="9" name="Rectangle 8">
            <a:extLst>
              <a:ext uri="{FF2B5EF4-FFF2-40B4-BE49-F238E27FC236}">
                <a16:creationId xmlns:a16="http://schemas.microsoft.com/office/drawing/2014/main" id="{5EAC88D7-B213-41DA-A805-B42B6B73DEBC}"/>
              </a:ext>
            </a:extLst>
          </p:cNvPr>
          <p:cNvSpPr/>
          <p:nvPr/>
        </p:nvSpPr>
        <p:spPr bwMode="auto">
          <a:xfrm>
            <a:off x="906171" y="691243"/>
            <a:ext cx="2482002" cy="243001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7200" dirty="0">
                <a:gradFill>
                  <a:gsLst>
                    <a:gs pos="0">
                      <a:srgbClr val="FFFFFF"/>
                    </a:gs>
                    <a:gs pos="100000">
                      <a:srgbClr val="FFFFFF"/>
                    </a:gs>
                  </a:gsLst>
                  <a:lin ang="5400000" scaled="0"/>
                </a:gradFill>
                <a:latin typeface="Segoe UI Light" panose="020B0502040204020203" pitchFamily="34" charset="0"/>
                <a:ea typeface="Segoe UI" pitchFamily="34" charset="0"/>
                <a:cs typeface="Segoe UI Light" panose="020B0502040204020203" pitchFamily="34" charset="0"/>
              </a:rPr>
              <a:t>1ES</a:t>
            </a:r>
          </a:p>
        </p:txBody>
      </p:sp>
    </p:spTree>
    <p:extLst>
      <p:ext uri="{BB962C8B-B14F-4D97-AF65-F5344CB8AC3E}">
        <p14:creationId xmlns:p14="http://schemas.microsoft.com/office/powerpoint/2010/main" val="38704080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nodeType="afterEffect">
                                  <p:stCondLst>
                                    <p:cond delay="0"/>
                                  </p:stCondLst>
                                  <p:childTnLst>
                                    <p:animMotion origin="layout" path="M 0 0 L -0.25 0 E" pathEditMode="relative" ptsTypes="">
                                      <p:cBhvr>
                                        <p:cTn id="6" dur="10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F1675-9E83-44E2-8B81-DABE1DF18C28}"/>
              </a:ext>
            </a:extLst>
          </p:cNvPr>
          <p:cNvSpPr>
            <a:spLocks noGrp="1"/>
          </p:cNvSpPr>
          <p:nvPr>
            <p:ph type="title"/>
          </p:nvPr>
        </p:nvSpPr>
        <p:spPr>
          <a:xfrm>
            <a:off x="434976" y="1207895"/>
            <a:ext cx="8912224" cy="3605405"/>
          </a:xfrm>
        </p:spPr>
        <p:txBody>
          <a:bodyPr/>
          <a:lstStyle/>
          <a:p>
            <a:r>
              <a:rPr lang="en-US" dirty="0"/>
              <a:t>What about </a:t>
            </a:r>
            <a:r>
              <a:rPr lang="en-US" strike="sngStrike" dirty="0"/>
              <a:t>testing</a:t>
            </a:r>
            <a:r>
              <a:rPr lang="en-US" dirty="0"/>
              <a:t> quality?</a:t>
            </a:r>
          </a:p>
        </p:txBody>
      </p:sp>
    </p:spTree>
    <p:extLst>
      <p:ext uri="{BB962C8B-B14F-4D97-AF65-F5344CB8AC3E}">
        <p14:creationId xmlns:p14="http://schemas.microsoft.com/office/powerpoint/2010/main" val="350781714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Optimize testing mix to reduce cycle time</a:t>
            </a:r>
          </a:p>
        </p:txBody>
      </p:sp>
      <p:pic>
        <p:nvPicPr>
          <p:cNvPr id="1026" name="Picture 2" descr="image0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878" y="1668086"/>
            <a:ext cx="10656028" cy="3126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allout: Bent Line 2"/>
          <p:cNvSpPr/>
          <p:nvPr/>
        </p:nvSpPr>
        <p:spPr bwMode="auto">
          <a:xfrm>
            <a:off x="1913684" y="1773259"/>
            <a:ext cx="1379201" cy="418358"/>
          </a:xfrm>
          <a:prstGeom prst="borderCallout2">
            <a:avLst>
              <a:gd name="adj1" fmla="val 18750"/>
              <a:gd name="adj2" fmla="val -8333"/>
              <a:gd name="adj3" fmla="val 120602"/>
              <a:gd name="adj4" fmla="val 1428"/>
              <a:gd name="adj5" fmla="val 112500"/>
              <a:gd name="adj6" fmla="val -46667"/>
            </a:avLst>
          </a:prstGeom>
          <a:solidFill>
            <a:srgbClr val="F78C1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3256" tIns="46628" rIns="93256" bIns="46628" numCol="1" rtlCol="0" anchor="ctr" anchorCtr="0" compatLnSpc="1">
            <a:prstTxWarp prst="textNoShape">
              <a:avLst/>
            </a:prstTxWarp>
          </a:bodyPr>
          <a:lstStyle/>
          <a:p>
            <a:pPr algn="ctr" defTabSz="932290" fontAlgn="base">
              <a:lnSpc>
                <a:spcPct val="90000"/>
              </a:lnSpc>
              <a:spcBef>
                <a:spcPct val="0"/>
              </a:spcBef>
              <a:spcAft>
                <a:spcPct val="0"/>
              </a:spcAft>
            </a:pPr>
            <a:r>
              <a:rPr lang="en-US" sz="1632" spc="-51" dirty="0">
                <a:gradFill>
                  <a:gsLst>
                    <a:gs pos="0">
                      <a:srgbClr val="FFFFFF"/>
                    </a:gs>
                    <a:gs pos="100000">
                      <a:srgbClr val="FFFFFF"/>
                    </a:gs>
                  </a:gsLst>
                  <a:lin ang="5400000" scaled="0"/>
                </a:gradFill>
                <a:latin typeface="Segoe UI"/>
              </a:rPr>
              <a:t>Integration Tests</a:t>
            </a:r>
          </a:p>
        </p:txBody>
      </p:sp>
      <p:sp>
        <p:nvSpPr>
          <p:cNvPr id="7" name="Callout: Bent Line 6"/>
          <p:cNvSpPr/>
          <p:nvPr/>
        </p:nvSpPr>
        <p:spPr bwMode="auto">
          <a:xfrm>
            <a:off x="9568803" y="1773259"/>
            <a:ext cx="1379201" cy="418358"/>
          </a:xfrm>
          <a:prstGeom prst="borderCallout2">
            <a:avLst>
              <a:gd name="adj1" fmla="val 18750"/>
              <a:gd name="adj2" fmla="val -8333"/>
              <a:gd name="adj3" fmla="val 120602"/>
              <a:gd name="adj4" fmla="val 1428"/>
              <a:gd name="adj5" fmla="val 112500"/>
              <a:gd name="adj6" fmla="val -46667"/>
            </a:avLst>
          </a:prstGeom>
          <a:solidFill>
            <a:schemeClr val="accent2">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3256" tIns="46628" rIns="93256" bIns="46628" numCol="1" rtlCol="0" anchor="ctr" anchorCtr="0" compatLnSpc="1">
            <a:prstTxWarp prst="textNoShape">
              <a:avLst/>
            </a:prstTxWarp>
          </a:bodyPr>
          <a:lstStyle/>
          <a:p>
            <a:pPr algn="ctr" defTabSz="932290" fontAlgn="base">
              <a:lnSpc>
                <a:spcPct val="90000"/>
              </a:lnSpc>
              <a:spcBef>
                <a:spcPct val="0"/>
              </a:spcBef>
              <a:spcAft>
                <a:spcPct val="0"/>
              </a:spcAft>
            </a:pPr>
            <a:r>
              <a:rPr lang="en-US" sz="1632" spc="-51" dirty="0">
                <a:gradFill>
                  <a:gsLst>
                    <a:gs pos="0">
                      <a:srgbClr val="FFFFFF"/>
                    </a:gs>
                    <a:gs pos="100000">
                      <a:srgbClr val="FFFFFF"/>
                    </a:gs>
                  </a:gsLst>
                  <a:lin ang="5400000" scaled="0"/>
                </a:gradFill>
                <a:latin typeface="Segoe UI"/>
              </a:rPr>
              <a:t>Unit Tests</a:t>
            </a:r>
          </a:p>
        </p:txBody>
      </p:sp>
    </p:spTree>
    <p:extLst>
      <p:ext uri="{BB962C8B-B14F-4D97-AF65-F5344CB8AC3E}">
        <p14:creationId xmlns:p14="http://schemas.microsoft.com/office/powerpoint/2010/main" val="1811293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3ADA346-6D40-4DA7-BA05-338A700FC425}"/>
              </a:ext>
            </a:extLst>
          </p:cNvPr>
          <p:cNvSpPr>
            <a:spLocks noGrp="1"/>
          </p:cNvSpPr>
          <p:nvPr>
            <p:ph type="title"/>
          </p:nvPr>
        </p:nvSpPr>
        <p:spPr>
          <a:xfrm>
            <a:off x="434975" y="2659324"/>
            <a:ext cx="11485077" cy="1862590"/>
          </a:xfrm>
        </p:spPr>
        <p:txBody>
          <a:bodyPr/>
          <a:lstStyle/>
          <a:p>
            <a:r>
              <a:rPr lang="en-GB" dirty="0"/>
              <a:t>Shifting left: integration testing on PR</a:t>
            </a:r>
            <a:endParaRPr lang="en-US" dirty="0"/>
          </a:p>
        </p:txBody>
      </p:sp>
      <p:sp>
        <p:nvSpPr>
          <p:cNvPr id="6" name="TextBox 5">
            <a:extLst>
              <a:ext uri="{FF2B5EF4-FFF2-40B4-BE49-F238E27FC236}">
                <a16:creationId xmlns:a16="http://schemas.microsoft.com/office/drawing/2014/main" id="{2236DB2D-A8B0-4570-AE0F-E9675BAC9CEB}"/>
              </a:ext>
            </a:extLst>
          </p:cNvPr>
          <p:cNvSpPr txBox="1"/>
          <p:nvPr/>
        </p:nvSpPr>
        <p:spPr>
          <a:xfrm>
            <a:off x="434975" y="2133026"/>
            <a:ext cx="981038" cy="387798"/>
          </a:xfrm>
          <a:prstGeom prst="rect">
            <a:avLst/>
          </a:prstGeom>
          <a:noFill/>
        </p:spPr>
        <p:txBody>
          <a:bodyPr wrap="none" lIns="0" tIns="0" rIns="0" bIns="0" rtlCol="0">
            <a:spAutoFit/>
          </a:bodyPr>
          <a:lstStyle/>
          <a:p>
            <a:pPr>
              <a:lnSpc>
                <a:spcPct val="90000"/>
              </a:lnSpc>
              <a:spcAft>
                <a:spcPts val="600"/>
              </a:spcAft>
            </a:pPr>
            <a:r>
              <a:rPr lang="en-GB" sz="2800">
                <a:gradFill>
                  <a:gsLst>
                    <a:gs pos="2917">
                      <a:schemeClr val="tx1"/>
                    </a:gs>
                    <a:gs pos="30000">
                      <a:schemeClr val="tx1"/>
                    </a:gs>
                  </a:gsLst>
                  <a:lin ang="5400000" scaled="0"/>
                </a:gradFill>
                <a:latin typeface="+mj-lt"/>
              </a:rPr>
              <a:t>Demo</a:t>
            </a:r>
            <a:endParaRPr lang="en-US" sz="2400" err="1">
              <a:gradFill>
                <a:gsLst>
                  <a:gs pos="2917">
                    <a:schemeClr val="tx1"/>
                  </a:gs>
                  <a:gs pos="30000">
                    <a:schemeClr val="tx1"/>
                  </a:gs>
                </a:gsLst>
                <a:lin ang="5400000" scaled="0"/>
              </a:gradFill>
              <a:latin typeface="+mj-lt"/>
            </a:endParaRPr>
          </a:p>
        </p:txBody>
      </p:sp>
      <p:sp>
        <p:nvSpPr>
          <p:cNvPr id="7" name="TextBox 6">
            <a:extLst>
              <a:ext uri="{FF2B5EF4-FFF2-40B4-BE49-F238E27FC236}">
                <a16:creationId xmlns:a16="http://schemas.microsoft.com/office/drawing/2014/main" id="{E5557B30-B27D-41CE-9E9B-D6A9BD44EC4D}"/>
              </a:ext>
            </a:extLst>
          </p:cNvPr>
          <p:cNvSpPr txBox="1"/>
          <p:nvPr/>
        </p:nvSpPr>
        <p:spPr>
          <a:xfrm>
            <a:off x="434975" y="4521914"/>
            <a:ext cx="1728807" cy="332399"/>
          </a:xfrm>
          <a:prstGeom prst="rect">
            <a:avLst/>
          </a:prstGeom>
          <a:noFill/>
        </p:spPr>
        <p:txBody>
          <a:bodyPr wrap="none" lIns="0" tIns="0" rIns="0" bIns="0" rtlCol="0">
            <a:spAutoFit/>
          </a:bodyPr>
          <a:lstStyle/>
          <a:p>
            <a:pPr>
              <a:lnSpc>
                <a:spcPct val="90000"/>
              </a:lnSpc>
              <a:spcAft>
                <a:spcPts val="600"/>
              </a:spcAft>
            </a:pPr>
            <a:r>
              <a:rPr lang="en-GB" sz="2400" dirty="0">
                <a:gradFill>
                  <a:gsLst>
                    <a:gs pos="2917">
                      <a:schemeClr val="tx1"/>
                    </a:gs>
                    <a:gs pos="30000">
                      <a:schemeClr val="tx1"/>
                    </a:gs>
                  </a:gsLst>
                  <a:lin ang="5400000" scaled="0"/>
                </a:gradFill>
              </a:rPr>
              <a:t>Mitch Denny</a:t>
            </a:r>
            <a:endParaRPr lang="en-US" sz="2400" dirty="0">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4A164FF3-6F06-41DA-B983-C002656CBED9}"/>
              </a:ext>
            </a:extLst>
          </p:cNvPr>
          <p:cNvSpPr txBox="1"/>
          <p:nvPr/>
        </p:nvSpPr>
        <p:spPr>
          <a:xfrm>
            <a:off x="10376167" y="0"/>
            <a:ext cx="2060308" cy="572464"/>
          </a:xfrm>
          <a:prstGeom prst="rect">
            <a:avLst/>
          </a:prstGeom>
          <a:noFill/>
        </p:spPr>
        <p:txBody>
          <a:bodyPr wrap="none" lIns="182880" tIns="146304" rIns="182880" bIns="146304" rtlCol="0">
            <a:spAutoFit/>
          </a:bodyPr>
          <a:lstStyle/>
          <a:p>
            <a:pPr algn="r">
              <a:lnSpc>
                <a:spcPct val="90000"/>
              </a:lnSpc>
              <a:spcAft>
                <a:spcPts val="600"/>
              </a:spcAft>
            </a:pPr>
            <a:r>
              <a:rPr lang="en-US" sz="2000"/>
              <a:t>#</a:t>
            </a:r>
            <a:r>
              <a:rPr lang="en-US" sz="2000" err="1"/>
              <a:t>AzureDevOps</a:t>
            </a:r>
            <a:endParaRPr lang="en-US" sz="2000"/>
          </a:p>
        </p:txBody>
      </p:sp>
    </p:spTree>
    <p:extLst>
      <p:ext uri="{BB962C8B-B14F-4D97-AF65-F5344CB8AC3E}">
        <p14:creationId xmlns:p14="http://schemas.microsoft.com/office/powerpoint/2010/main" val="2948660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2C7AF2-9211-40D7-B128-D6E9BFD86216}"/>
              </a:ext>
            </a:extLst>
          </p:cNvPr>
          <p:cNvPicPr>
            <a:picLocks noChangeAspect="1"/>
          </p:cNvPicPr>
          <p:nvPr/>
        </p:nvPicPr>
        <p:blipFill>
          <a:blip r:embed="rId2"/>
          <a:stretch>
            <a:fillRect/>
          </a:stretch>
        </p:blipFill>
        <p:spPr>
          <a:xfrm>
            <a:off x="-40811" y="0"/>
            <a:ext cx="12477285" cy="7835381"/>
          </a:xfrm>
          <a:prstGeom prst="rect">
            <a:avLst/>
          </a:prstGeom>
        </p:spPr>
      </p:pic>
    </p:spTree>
    <p:extLst>
      <p:ext uri="{BB962C8B-B14F-4D97-AF65-F5344CB8AC3E}">
        <p14:creationId xmlns:p14="http://schemas.microsoft.com/office/powerpoint/2010/main" val="1227427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2C7AF2-9211-40D7-B128-D6E9BFD86216}"/>
              </a:ext>
            </a:extLst>
          </p:cNvPr>
          <p:cNvPicPr>
            <a:picLocks noChangeAspect="1"/>
          </p:cNvPicPr>
          <p:nvPr/>
        </p:nvPicPr>
        <p:blipFill>
          <a:blip r:embed="rId2">
            <a:duotone>
              <a:prstClr val="black"/>
              <a:schemeClr val="accent6">
                <a:tint val="45000"/>
                <a:satMod val="400000"/>
              </a:schemeClr>
            </a:duotone>
          </a:blip>
          <a:stretch>
            <a:fillRect/>
          </a:stretch>
        </p:blipFill>
        <p:spPr>
          <a:xfrm>
            <a:off x="-40811" y="0"/>
            <a:ext cx="12477285" cy="7835381"/>
          </a:xfrm>
          <a:prstGeom prst="rect">
            <a:avLst/>
          </a:prstGeom>
        </p:spPr>
      </p:pic>
      <p:pic>
        <p:nvPicPr>
          <p:cNvPr id="3" name="Picture 2">
            <a:extLst>
              <a:ext uri="{FF2B5EF4-FFF2-40B4-BE49-F238E27FC236}">
                <a16:creationId xmlns:a16="http://schemas.microsoft.com/office/drawing/2014/main" id="{3FC0C5BD-CF0E-453B-8545-FBEB2B3A25BF}"/>
              </a:ext>
            </a:extLst>
          </p:cNvPr>
          <p:cNvPicPr>
            <a:picLocks noChangeAspect="1"/>
          </p:cNvPicPr>
          <p:nvPr/>
        </p:nvPicPr>
        <p:blipFill rotWithShape="1">
          <a:blip r:embed="rId2"/>
          <a:srcRect l="79273" t="24179" r="1550" b="4892"/>
          <a:stretch/>
        </p:blipFill>
        <p:spPr>
          <a:xfrm>
            <a:off x="9850333" y="1894505"/>
            <a:ext cx="2392771" cy="5557581"/>
          </a:xfrm>
          <a:prstGeom prst="rect">
            <a:avLst/>
          </a:prstGeom>
          <a:ln>
            <a:noFill/>
          </a:ln>
          <a:effectLst>
            <a:softEdge rad="112500"/>
          </a:effectLst>
        </p:spPr>
      </p:pic>
    </p:spTree>
    <p:extLst>
      <p:ext uri="{BB962C8B-B14F-4D97-AF65-F5344CB8AC3E}">
        <p14:creationId xmlns:p14="http://schemas.microsoft.com/office/powerpoint/2010/main" val="42583114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F1675-9E83-44E2-8B81-DABE1DF18C28}"/>
              </a:ext>
            </a:extLst>
          </p:cNvPr>
          <p:cNvSpPr>
            <a:spLocks noGrp="1"/>
          </p:cNvSpPr>
          <p:nvPr>
            <p:ph type="title"/>
          </p:nvPr>
        </p:nvSpPr>
        <p:spPr/>
        <p:txBody>
          <a:bodyPr/>
          <a:lstStyle/>
          <a:p>
            <a:r>
              <a:rPr lang="en-US" dirty="0"/>
              <a:t>Managing work that spans multiple sprints</a:t>
            </a:r>
          </a:p>
        </p:txBody>
      </p:sp>
    </p:spTree>
    <p:extLst>
      <p:ext uri="{BB962C8B-B14F-4D97-AF65-F5344CB8AC3E}">
        <p14:creationId xmlns:p14="http://schemas.microsoft.com/office/powerpoint/2010/main" val="352096338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3ADA346-6D40-4DA7-BA05-338A700FC425}"/>
              </a:ext>
            </a:extLst>
          </p:cNvPr>
          <p:cNvSpPr>
            <a:spLocks noGrp="1"/>
          </p:cNvSpPr>
          <p:nvPr>
            <p:ph type="title"/>
          </p:nvPr>
        </p:nvSpPr>
        <p:spPr>
          <a:xfrm>
            <a:off x="434975" y="2659324"/>
            <a:ext cx="11485077" cy="1862590"/>
          </a:xfrm>
        </p:spPr>
        <p:txBody>
          <a:bodyPr/>
          <a:lstStyle/>
          <a:p>
            <a:r>
              <a:rPr lang="en-GB" dirty="0"/>
              <a:t>Feature flags to control exposure</a:t>
            </a:r>
            <a:endParaRPr lang="en-US" dirty="0"/>
          </a:p>
        </p:txBody>
      </p:sp>
      <p:sp>
        <p:nvSpPr>
          <p:cNvPr id="6" name="TextBox 5">
            <a:extLst>
              <a:ext uri="{FF2B5EF4-FFF2-40B4-BE49-F238E27FC236}">
                <a16:creationId xmlns:a16="http://schemas.microsoft.com/office/drawing/2014/main" id="{2236DB2D-A8B0-4570-AE0F-E9675BAC9CEB}"/>
              </a:ext>
            </a:extLst>
          </p:cNvPr>
          <p:cNvSpPr txBox="1"/>
          <p:nvPr/>
        </p:nvSpPr>
        <p:spPr>
          <a:xfrm>
            <a:off x="434975" y="2133026"/>
            <a:ext cx="981038" cy="387798"/>
          </a:xfrm>
          <a:prstGeom prst="rect">
            <a:avLst/>
          </a:prstGeom>
          <a:noFill/>
        </p:spPr>
        <p:txBody>
          <a:bodyPr wrap="none" lIns="0" tIns="0" rIns="0" bIns="0" rtlCol="0">
            <a:spAutoFit/>
          </a:bodyPr>
          <a:lstStyle/>
          <a:p>
            <a:pPr>
              <a:lnSpc>
                <a:spcPct val="90000"/>
              </a:lnSpc>
              <a:spcAft>
                <a:spcPts val="600"/>
              </a:spcAft>
            </a:pPr>
            <a:r>
              <a:rPr lang="en-GB" sz="2800">
                <a:gradFill>
                  <a:gsLst>
                    <a:gs pos="2917">
                      <a:schemeClr val="tx1"/>
                    </a:gs>
                    <a:gs pos="30000">
                      <a:schemeClr val="tx1"/>
                    </a:gs>
                  </a:gsLst>
                  <a:lin ang="5400000" scaled="0"/>
                </a:gradFill>
                <a:latin typeface="+mj-lt"/>
              </a:rPr>
              <a:t>Demo</a:t>
            </a:r>
            <a:endParaRPr lang="en-US" sz="2400" err="1">
              <a:gradFill>
                <a:gsLst>
                  <a:gs pos="2917">
                    <a:schemeClr val="tx1"/>
                  </a:gs>
                  <a:gs pos="30000">
                    <a:schemeClr val="tx1"/>
                  </a:gs>
                </a:gsLst>
                <a:lin ang="5400000" scaled="0"/>
              </a:gradFill>
              <a:latin typeface="+mj-lt"/>
            </a:endParaRPr>
          </a:p>
        </p:txBody>
      </p:sp>
      <p:sp>
        <p:nvSpPr>
          <p:cNvPr id="7" name="TextBox 6">
            <a:extLst>
              <a:ext uri="{FF2B5EF4-FFF2-40B4-BE49-F238E27FC236}">
                <a16:creationId xmlns:a16="http://schemas.microsoft.com/office/drawing/2014/main" id="{E5557B30-B27D-41CE-9E9B-D6A9BD44EC4D}"/>
              </a:ext>
            </a:extLst>
          </p:cNvPr>
          <p:cNvSpPr txBox="1"/>
          <p:nvPr/>
        </p:nvSpPr>
        <p:spPr>
          <a:xfrm>
            <a:off x="434975" y="4521914"/>
            <a:ext cx="1728807" cy="332399"/>
          </a:xfrm>
          <a:prstGeom prst="rect">
            <a:avLst/>
          </a:prstGeom>
          <a:noFill/>
        </p:spPr>
        <p:txBody>
          <a:bodyPr wrap="none" lIns="0" tIns="0" rIns="0" bIns="0" rtlCol="0">
            <a:spAutoFit/>
          </a:bodyPr>
          <a:lstStyle/>
          <a:p>
            <a:pPr>
              <a:lnSpc>
                <a:spcPct val="90000"/>
              </a:lnSpc>
              <a:spcAft>
                <a:spcPts val="600"/>
              </a:spcAft>
            </a:pPr>
            <a:r>
              <a:rPr lang="en-GB" sz="2400" dirty="0">
                <a:gradFill>
                  <a:gsLst>
                    <a:gs pos="2917">
                      <a:schemeClr val="tx1"/>
                    </a:gs>
                    <a:gs pos="30000">
                      <a:schemeClr val="tx1"/>
                    </a:gs>
                  </a:gsLst>
                  <a:lin ang="5400000" scaled="0"/>
                </a:gradFill>
              </a:rPr>
              <a:t>Mitch Denny</a:t>
            </a:r>
            <a:endParaRPr lang="en-US" sz="2400" dirty="0">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4A164FF3-6F06-41DA-B983-C002656CBED9}"/>
              </a:ext>
            </a:extLst>
          </p:cNvPr>
          <p:cNvSpPr txBox="1"/>
          <p:nvPr/>
        </p:nvSpPr>
        <p:spPr>
          <a:xfrm>
            <a:off x="10376167" y="0"/>
            <a:ext cx="2060308" cy="572464"/>
          </a:xfrm>
          <a:prstGeom prst="rect">
            <a:avLst/>
          </a:prstGeom>
          <a:noFill/>
        </p:spPr>
        <p:txBody>
          <a:bodyPr wrap="none" lIns="182880" tIns="146304" rIns="182880" bIns="146304" rtlCol="0">
            <a:spAutoFit/>
          </a:bodyPr>
          <a:lstStyle/>
          <a:p>
            <a:pPr algn="r">
              <a:lnSpc>
                <a:spcPct val="90000"/>
              </a:lnSpc>
              <a:spcAft>
                <a:spcPts val="600"/>
              </a:spcAft>
            </a:pPr>
            <a:r>
              <a:rPr lang="en-US" sz="2000"/>
              <a:t>#</a:t>
            </a:r>
            <a:r>
              <a:rPr lang="en-US" sz="2000" err="1"/>
              <a:t>AzureDevOps</a:t>
            </a:r>
            <a:endParaRPr lang="en-US" sz="2000"/>
          </a:p>
        </p:txBody>
      </p:sp>
    </p:spTree>
    <p:extLst>
      <p:ext uri="{BB962C8B-B14F-4D97-AF65-F5344CB8AC3E}">
        <p14:creationId xmlns:p14="http://schemas.microsoft.com/office/powerpoint/2010/main" val="2294225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Quality of experience: using feature flags</a:t>
            </a:r>
          </a:p>
        </p:txBody>
      </p:sp>
      <p:sp>
        <p:nvSpPr>
          <p:cNvPr id="3" name="Rectangle 2"/>
          <p:cNvSpPr/>
          <p:nvPr/>
        </p:nvSpPr>
        <p:spPr>
          <a:xfrm>
            <a:off x="4767901" y="2357710"/>
            <a:ext cx="2900677" cy="310786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5" name="Straight Arrow Connector 4"/>
          <p:cNvCxnSpPr/>
          <p:nvPr/>
        </p:nvCxnSpPr>
        <p:spPr>
          <a:xfrm>
            <a:off x="6218237" y="2046924"/>
            <a:ext cx="0" cy="3936634"/>
          </a:xfrm>
          <a:prstGeom prst="straightConnector1">
            <a:avLst/>
          </a:prstGeom>
          <a:ln w="22225">
            <a:solidFill>
              <a:schemeClr val="accent3"/>
            </a:solidFill>
            <a:prstDash val="sysDash"/>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6935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767901" y="2357710"/>
            <a:ext cx="2900677" cy="310786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5" name="Straight Arrow Connector 4"/>
          <p:cNvCxnSpPr/>
          <p:nvPr/>
        </p:nvCxnSpPr>
        <p:spPr>
          <a:xfrm>
            <a:off x="6218237" y="2046924"/>
            <a:ext cx="0" cy="3936634"/>
          </a:xfrm>
          <a:prstGeom prst="straightConnector1">
            <a:avLst/>
          </a:prstGeom>
          <a:ln w="22225">
            <a:solidFill>
              <a:schemeClr val="accent3"/>
            </a:solidFill>
            <a:prstDash val="sysDash"/>
            <a:tailEnd type="triangle" w="lg" len="lg"/>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6218239" y="2772093"/>
            <a:ext cx="2071912" cy="0"/>
          </a:xfrm>
          <a:prstGeom prst="straightConnector1">
            <a:avLst/>
          </a:prstGeom>
          <a:ln w="22225">
            <a:solidFill>
              <a:schemeClr val="bg1">
                <a:lumMod val="65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8290149" y="2772094"/>
            <a:ext cx="0" cy="2382699"/>
          </a:xfrm>
          <a:prstGeom prst="straightConnector1">
            <a:avLst/>
          </a:prstGeom>
          <a:ln w="22225">
            <a:solidFill>
              <a:schemeClr val="bg1">
                <a:lumMod val="65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5534508" y="3082881"/>
            <a:ext cx="1367462" cy="16575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22" name="Straight Arrow Connector 21"/>
          <p:cNvCxnSpPr/>
          <p:nvPr/>
        </p:nvCxnSpPr>
        <p:spPr>
          <a:xfrm>
            <a:off x="6218239" y="5141838"/>
            <a:ext cx="2071912" cy="0"/>
          </a:xfrm>
          <a:prstGeom prst="straightConnector1">
            <a:avLst/>
          </a:prstGeom>
          <a:ln w="22225">
            <a:solidFill>
              <a:schemeClr val="bg1">
                <a:lumMod val="65000"/>
              </a:schemeClr>
            </a:solidFill>
            <a:prstDash val="sysDash"/>
            <a:headEnd type="triangle" w="lg" len="lg"/>
            <a:tailEnd type="none" w="lg" len="lg"/>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2328866" y="3082883"/>
            <a:ext cx="1355814" cy="1766603"/>
            <a:chOff x="568164" y="2266950"/>
            <a:chExt cx="997272" cy="1299429"/>
          </a:xfrm>
        </p:grpSpPr>
        <p:sp>
          <p:nvSpPr>
            <p:cNvPr id="6" name="Rectangle 5"/>
            <p:cNvSpPr/>
            <p:nvPr/>
          </p:nvSpPr>
          <p:spPr>
            <a:xfrm>
              <a:off x="914400" y="2571750"/>
              <a:ext cx="304800" cy="685800"/>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sp>
          <p:nvSpPr>
            <p:cNvPr id="11" name="TextBox 10"/>
            <p:cNvSpPr txBox="1"/>
            <p:nvPr/>
          </p:nvSpPr>
          <p:spPr>
            <a:xfrm>
              <a:off x="568164" y="2266950"/>
              <a:ext cx="997272" cy="207803"/>
            </a:xfrm>
            <a:prstGeom prst="rect">
              <a:avLst/>
            </a:prstGeom>
            <a:noFill/>
          </p:spPr>
          <p:txBody>
            <a:bodyPr wrap="square" lIns="0" tIns="0" rIns="0" bIns="0" rtlCol="0">
              <a:spAutoFit/>
            </a:bodyPr>
            <a:lstStyle/>
            <a:p>
              <a:pPr algn="ctr" defTabSz="932559"/>
              <a:r>
                <a:rPr lang="en-US" sz="1800" b="1" dirty="0">
                  <a:solidFill>
                    <a:srgbClr val="000000">
                      <a:lumMod val="75000"/>
                      <a:lumOff val="25000"/>
                    </a:srgbClr>
                  </a:solidFill>
                  <a:latin typeface="Segoe UI Light" panose="020B0502040204020203" pitchFamily="34" charset="0"/>
                  <a:cs typeface="Segoe UI Light" panose="020B0502040204020203" pitchFamily="34" charset="0"/>
                </a:rPr>
                <a:t>ON</a:t>
              </a:r>
            </a:p>
          </p:txBody>
        </p:sp>
        <p:sp>
          <p:nvSpPr>
            <p:cNvPr id="12" name="TextBox 11"/>
            <p:cNvSpPr txBox="1"/>
            <p:nvPr/>
          </p:nvSpPr>
          <p:spPr>
            <a:xfrm>
              <a:off x="568164" y="3358576"/>
              <a:ext cx="997272" cy="207803"/>
            </a:xfrm>
            <a:prstGeom prst="rect">
              <a:avLst/>
            </a:prstGeom>
            <a:noFill/>
          </p:spPr>
          <p:txBody>
            <a:bodyPr wrap="square" lIns="0" tIns="0" rIns="0" bIns="0" rtlCol="0">
              <a:spAutoFit/>
            </a:bodyPr>
            <a:lstStyle/>
            <a:p>
              <a:pPr algn="ctr" defTabSz="932559"/>
              <a:r>
                <a:rPr lang="en-US" sz="1800" b="1" dirty="0">
                  <a:solidFill>
                    <a:srgbClr val="000000">
                      <a:lumMod val="75000"/>
                      <a:lumOff val="25000"/>
                    </a:srgbClr>
                  </a:solidFill>
                  <a:latin typeface="Segoe UI Light" panose="020B0502040204020203" pitchFamily="34" charset="0"/>
                  <a:cs typeface="Segoe UI Light" panose="020B0502040204020203" pitchFamily="34" charset="0"/>
                </a:rPr>
                <a:t>OFF</a:t>
              </a:r>
            </a:p>
          </p:txBody>
        </p:sp>
        <p:sp>
          <p:nvSpPr>
            <p:cNvPr id="7" name="Rectangle 6"/>
            <p:cNvSpPr/>
            <p:nvPr/>
          </p:nvSpPr>
          <p:spPr>
            <a:xfrm>
              <a:off x="952500" y="3067050"/>
              <a:ext cx="228600" cy="1524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grpSp>
      <p:sp>
        <p:nvSpPr>
          <p:cNvPr id="13" name="Title 12"/>
          <p:cNvSpPr>
            <a:spLocks noGrp="1"/>
          </p:cNvSpPr>
          <p:nvPr>
            <p:ph type="title"/>
          </p:nvPr>
        </p:nvSpPr>
        <p:spPr/>
        <p:txBody>
          <a:bodyPr/>
          <a:lstStyle/>
          <a:p>
            <a:endParaRPr lang="en-US"/>
          </a:p>
        </p:txBody>
      </p:sp>
      <p:sp>
        <p:nvSpPr>
          <p:cNvPr id="18" name="Rectangle 17"/>
          <p:cNvSpPr/>
          <p:nvPr/>
        </p:nvSpPr>
        <p:spPr bwMode="auto">
          <a:xfrm>
            <a:off x="1314746" y="3598593"/>
            <a:ext cx="1602216" cy="729699"/>
          </a:xfrm>
          <a:prstGeom prst="rect">
            <a:avLst/>
          </a:prstGeom>
          <a:no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84478" rIns="0" bIns="84478" numCol="1" rtlCol="0" anchor="ctr" anchorCtr="0" compatLnSpc="1">
            <a:prstTxWarp prst="textNoShape">
              <a:avLst/>
            </a:prstTxWarp>
          </a:bodyPr>
          <a:lstStyle/>
          <a:p>
            <a:pPr algn="ctr" defTabSz="1689125" fontAlgn="base">
              <a:spcBef>
                <a:spcPct val="0"/>
              </a:spcBef>
              <a:spcAft>
                <a:spcPct val="0"/>
              </a:spcAft>
              <a:defRPr/>
            </a:pPr>
            <a:r>
              <a:rPr lang="en-US" sz="2175" b="1" dirty="0">
                <a:solidFill>
                  <a:prstClr val="black">
                    <a:lumMod val="75000"/>
                    <a:lumOff val="25000"/>
                  </a:prstClr>
                </a:solidFill>
                <a:latin typeface="Segoe UI Light"/>
              </a:rPr>
              <a:t>Feature</a:t>
            </a:r>
          </a:p>
          <a:p>
            <a:pPr algn="ctr" defTabSz="1689125" fontAlgn="base">
              <a:spcBef>
                <a:spcPct val="0"/>
              </a:spcBef>
              <a:spcAft>
                <a:spcPct val="0"/>
              </a:spcAft>
              <a:defRPr/>
            </a:pPr>
            <a:r>
              <a:rPr lang="en-US" sz="2175" b="1" dirty="0">
                <a:solidFill>
                  <a:prstClr val="black">
                    <a:lumMod val="75000"/>
                    <a:lumOff val="25000"/>
                  </a:prstClr>
                </a:solidFill>
                <a:latin typeface="Segoe UI Light"/>
              </a:rPr>
              <a:t>Flag</a:t>
            </a:r>
          </a:p>
        </p:txBody>
      </p:sp>
    </p:spTree>
    <p:extLst>
      <p:ext uri="{BB962C8B-B14F-4D97-AF65-F5344CB8AC3E}">
        <p14:creationId xmlns:p14="http://schemas.microsoft.com/office/powerpoint/2010/main" val="1870017659"/>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767901" y="2357710"/>
            <a:ext cx="2900677" cy="310786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5" name="Straight Arrow Connector 4"/>
          <p:cNvCxnSpPr/>
          <p:nvPr/>
        </p:nvCxnSpPr>
        <p:spPr>
          <a:xfrm>
            <a:off x="6218237" y="2046924"/>
            <a:ext cx="0" cy="3936634"/>
          </a:xfrm>
          <a:prstGeom prst="straightConnector1">
            <a:avLst/>
          </a:prstGeom>
          <a:ln w="22225">
            <a:solidFill>
              <a:schemeClr val="accent3"/>
            </a:solidFill>
            <a:prstDash val="sysDash"/>
            <a:tailEnd type="triangle" w="lg" len="lg"/>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7668575" y="3082881"/>
            <a:ext cx="776968" cy="165753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14" name="Straight Arrow Connector 13"/>
          <p:cNvCxnSpPr/>
          <p:nvPr/>
        </p:nvCxnSpPr>
        <p:spPr>
          <a:xfrm>
            <a:off x="6218239" y="2772093"/>
            <a:ext cx="2071912" cy="0"/>
          </a:xfrm>
          <a:prstGeom prst="straightConnector1">
            <a:avLst/>
          </a:prstGeom>
          <a:ln w="22225">
            <a:solidFill>
              <a:schemeClr val="bg1">
                <a:lumMod val="65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8290149" y="2772094"/>
            <a:ext cx="0" cy="2382699"/>
          </a:xfrm>
          <a:prstGeom prst="straightConnector1">
            <a:avLst/>
          </a:prstGeom>
          <a:ln w="22225">
            <a:solidFill>
              <a:schemeClr val="bg1">
                <a:lumMod val="65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5534508" y="3082881"/>
            <a:ext cx="1367462" cy="16575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22" name="Straight Arrow Connector 21"/>
          <p:cNvCxnSpPr/>
          <p:nvPr/>
        </p:nvCxnSpPr>
        <p:spPr>
          <a:xfrm>
            <a:off x="6218239" y="5141838"/>
            <a:ext cx="2071912" cy="0"/>
          </a:xfrm>
          <a:prstGeom prst="straightConnector1">
            <a:avLst/>
          </a:prstGeom>
          <a:ln w="22225">
            <a:solidFill>
              <a:schemeClr val="bg1">
                <a:lumMod val="65000"/>
              </a:schemeClr>
            </a:solidFill>
            <a:prstDash val="sysDash"/>
            <a:headEnd type="triangle" w="lg" len="lg"/>
            <a:tailEnd type="none" w="lg" len="lg"/>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2328866" y="3082883"/>
            <a:ext cx="1355814" cy="1766603"/>
            <a:chOff x="568164" y="2266950"/>
            <a:chExt cx="997272" cy="1299429"/>
          </a:xfrm>
        </p:grpSpPr>
        <p:sp>
          <p:nvSpPr>
            <p:cNvPr id="6" name="Rectangle 5"/>
            <p:cNvSpPr/>
            <p:nvPr/>
          </p:nvSpPr>
          <p:spPr>
            <a:xfrm>
              <a:off x="914400" y="2571750"/>
              <a:ext cx="304800" cy="685800"/>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sp>
          <p:nvSpPr>
            <p:cNvPr id="11" name="TextBox 10"/>
            <p:cNvSpPr txBox="1"/>
            <p:nvPr/>
          </p:nvSpPr>
          <p:spPr>
            <a:xfrm>
              <a:off x="568164" y="2266950"/>
              <a:ext cx="997272" cy="207803"/>
            </a:xfrm>
            <a:prstGeom prst="rect">
              <a:avLst/>
            </a:prstGeom>
            <a:noFill/>
          </p:spPr>
          <p:txBody>
            <a:bodyPr wrap="square" lIns="0" tIns="0" rIns="0" bIns="0" rtlCol="0">
              <a:spAutoFit/>
            </a:bodyPr>
            <a:lstStyle/>
            <a:p>
              <a:pPr algn="ctr" defTabSz="932559"/>
              <a:r>
                <a:rPr lang="en-US" sz="1800" b="1" dirty="0">
                  <a:solidFill>
                    <a:srgbClr val="000000">
                      <a:lumMod val="75000"/>
                      <a:lumOff val="25000"/>
                    </a:srgbClr>
                  </a:solidFill>
                  <a:latin typeface="Segoe UI Light" panose="020B0502040204020203" pitchFamily="34" charset="0"/>
                  <a:cs typeface="Segoe UI Light" panose="020B0502040204020203" pitchFamily="34" charset="0"/>
                </a:rPr>
                <a:t>ON</a:t>
              </a:r>
            </a:p>
          </p:txBody>
        </p:sp>
        <p:sp>
          <p:nvSpPr>
            <p:cNvPr id="12" name="TextBox 11"/>
            <p:cNvSpPr txBox="1"/>
            <p:nvPr/>
          </p:nvSpPr>
          <p:spPr>
            <a:xfrm>
              <a:off x="568164" y="3358576"/>
              <a:ext cx="997272" cy="207803"/>
            </a:xfrm>
            <a:prstGeom prst="rect">
              <a:avLst/>
            </a:prstGeom>
            <a:noFill/>
          </p:spPr>
          <p:txBody>
            <a:bodyPr wrap="square" lIns="0" tIns="0" rIns="0" bIns="0" rtlCol="0">
              <a:spAutoFit/>
            </a:bodyPr>
            <a:lstStyle/>
            <a:p>
              <a:pPr algn="ctr" defTabSz="932559"/>
              <a:r>
                <a:rPr lang="en-US" sz="1800" b="1" dirty="0">
                  <a:solidFill>
                    <a:srgbClr val="000000">
                      <a:lumMod val="75000"/>
                      <a:lumOff val="25000"/>
                    </a:srgbClr>
                  </a:solidFill>
                  <a:latin typeface="Segoe UI Light" panose="020B0502040204020203" pitchFamily="34" charset="0"/>
                  <a:cs typeface="Segoe UI Light" panose="020B0502040204020203" pitchFamily="34" charset="0"/>
                </a:rPr>
                <a:t>OFF</a:t>
              </a:r>
            </a:p>
          </p:txBody>
        </p:sp>
        <p:sp>
          <p:nvSpPr>
            <p:cNvPr id="7" name="Rectangle 6"/>
            <p:cNvSpPr/>
            <p:nvPr/>
          </p:nvSpPr>
          <p:spPr>
            <a:xfrm>
              <a:off x="952500" y="3067050"/>
              <a:ext cx="228600" cy="1524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grpSp>
      <p:sp>
        <p:nvSpPr>
          <p:cNvPr id="15" name="Rectangle 14"/>
          <p:cNvSpPr/>
          <p:nvPr/>
        </p:nvSpPr>
        <p:spPr bwMode="auto">
          <a:xfrm>
            <a:off x="1314746" y="3598593"/>
            <a:ext cx="1602216" cy="729699"/>
          </a:xfrm>
          <a:prstGeom prst="rect">
            <a:avLst/>
          </a:prstGeom>
          <a:no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84478" rIns="0" bIns="84478" numCol="1" rtlCol="0" anchor="ctr" anchorCtr="0" compatLnSpc="1">
            <a:prstTxWarp prst="textNoShape">
              <a:avLst/>
            </a:prstTxWarp>
          </a:bodyPr>
          <a:lstStyle/>
          <a:p>
            <a:pPr algn="ctr" defTabSz="1689125" fontAlgn="base">
              <a:spcBef>
                <a:spcPct val="0"/>
              </a:spcBef>
              <a:spcAft>
                <a:spcPct val="0"/>
              </a:spcAft>
              <a:defRPr/>
            </a:pPr>
            <a:r>
              <a:rPr lang="en-US" sz="2175" b="1" dirty="0">
                <a:solidFill>
                  <a:prstClr val="black">
                    <a:lumMod val="75000"/>
                    <a:lumOff val="25000"/>
                  </a:prstClr>
                </a:solidFill>
                <a:latin typeface="Segoe UI Light"/>
              </a:rPr>
              <a:t>Feature</a:t>
            </a:r>
          </a:p>
          <a:p>
            <a:pPr algn="ctr" defTabSz="1689125" fontAlgn="base">
              <a:spcBef>
                <a:spcPct val="0"/>
              </a:spcBef>
              <a:spcAft>
                <a:spcPct val="0"/>
              </a:spcAft>
              <a:defRPr/>
            </a:pPr>
            <a:r>
              <a:rPr lang="en-US" sz="2175" b="1" dirty="0">
                <a:solidFill>
                  <a:prstClr val="black">
                    <a:lumMod val="75000"/>
                    <a:lumOff val="25000"/>
                  </a:prstClr>
                </a:solidFill>
                <a:latin typeface="Segoe UI Light"/>
              </a:rPr>
              <a:t>Flag</a:t>
            </a:r>
          </a:p>
        </p:txBody>
      </p:sp>
      <p:sp>
        <p:nvSpPr>
          <p:cNvPr id="10" name="Title 9"/>
          <p:cNvSpPr>
            <a:spLocks noGrp="1"/>
          </p:cNvSpPr>
          <p:nvPr>
            <p:ph type="title"/>
          </p:nvPr>
        </p:nvSpPr>
        <p:spPr/>
        <p:txBody>
          <a:bodyPr/>
          <a:lstStyle/>
          <a:p>
            <a:endParaRPr lang="en-US"/>
          </a:p>
        </p:txBody>
      </p:sp>
    </p:spTree>
    <p:extLst>
      <p:ext uri="{BB962C8B-B14F-4D97-AF65-F5344CB8AC3E}">
        <p14:creationId xmlns:p14="http://schemas.microsoft.com/office/powerpoint/2010/main" val="373693158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3E449-E4BE-47E1-A0FC-4A46BAECBEAE}"/>
              </a:ext>
            </a:extLst>
          </p:cNvPr>
          <p:cNvSpPr>
            <a:spLocks noGrp="1"/>
          </p:cNvSpPr>
          <p:nvPr>
            <p:ph type="title"/>
          </p:nvPr>
        </p:nvSpPr>
        <p:spPr>
          <a:xfrm>
            <a:off x="434973" y="213977"/>
            <a:ext cx="11563350" cy="773112"/>
          </a:xfrm>
        </p:spPr>
        <p:txBody>
          <a:bodyPr/>
          <a:lstStyle/>
          <a:p>
            <a:r>
              <a:rPr lang="en-US"/>
              <a:t>DevOps at Microsoft</a:t>
            </a:r>
          </a:p>
        </p:txBody>
      </p:sp>
      <p:sp>
        <p:nvSpPr>
          <p:cNvPr id="3" name="TextBox 2">
            <a:extLst>
              <a:ext uri="{FF2B5EF4-FFF2-40B4-BE49-F238E27FC236}">
                <a16:creationId xmlns:a16="http://schemas.microsoft.com/office/drawing/2014/main" id="{B8DDEDA0-37D4-4D69-87E4-F86D483113D8}"/>
              </a:ext>
            </a:extLst>
          </p:cNvPr>
          <p:cNvSpPr txBox="1"/>
          <p:nvPr/>
        </p:nvSpPr>
        <p:spPr>
          <a:xfrm>
            <a:off x="6326245" y="6578235"/>
            <a:ext cx="5672078" cy="253916"/>
          </a:xfrm>
          <a:prstGeom prst="rect">
            <a:avLst/>
          </a:prstGeom>
          <a:noFill/>
        </p:spPr>
        <p:txBody>
          <a:bodyPr wrap="square" rtlCol="0">
            <a:spAutoFit/>
          </a:bodyPr>
          <a:lstStyle/>
          <a:p>
            <a:pPr algn="r"/>
            <a:r>
              <a:rPr lang="en-GB" sz="1050" dirty="0">
                <a:solidFill>
                  <a:schemeClr val="accent6"/>
                </a:solidFill>
              </a:rPr>
              <a:t>Data: Internal Microsoft engineering system activity, August 2018</a:t>
            </a:r>
            <a:endParaRPr lang="en-US" sz="1050" dirty="0">
              <a:solidFill>
                <a:schemeClr val="accent6"/>
              </a:solidFill>
            </a:endParaRPr>
          </a:p>
        </p:txBody>
      </p:sp>
      <p:sp>
        <p:nvSpPr>
          <p:cNvPr id="4" name="TextBox 3">
            <a:extLst>
              <a:ext uri="{FF2B5EF4-FFF2-40B4-BE49-F238E27FC236}">
                <a16:creationId xmlns:a16="http://schemas.microsoft.com/office/drawing/2014/main" id="{6EF8A6D3-72BA-48D3-89D0-B8562EFD2ED7}"/>
              </a:ext>
            </a:extLst>
          </p:cNvPr>
          <p:cNvSpPr txBox="1">
            <a:spLocks noChangeAspect="1"/>
          </p:cNvSpPr>
          <p:nvPr/>
        </p:nvSpPr>
        <p:spPr>
          <a:xfrm>
            <a:off x="434974" y="2186838"/>
            <a:ext cx="2041525" cy="2041525"/>
          </a:xfrm>
          <a:prstGeom prst="rect">
            <a:avLst/>
          </a:prstGeom>
          <a:solidFill>
            <a:schemeClr val="accent1">
              <a:lumMod val="75000"/>
            </a:schemeClr>
          </a:solidFill>
        </p:spPr>
        <p:txBody>
          <a:bodyPr wrap="square" lIns="90000" tIns="90000" bIns="90000" rtlCol="0" anchor="b">
            <a:noAutofit/>
          </a:bodyPr>
          <a:lstStyle/>
          <a:p>
            <a:r>
              <a:rPr lang="en-GB" sz="4800" dirty="0">
                <a:solidFill>
                  <a:schemeClr val="bg1"/>
                </a:solidFill>
                <a:latin typeface="+mj-lt"/>
              </a:rPr>
              <a:t>372k</a:t>
            </a:r>
          </a:p>
          <a:p>
            <a:r>
              <a:rPr lang="en-GB" sz="1400" dirty="0">
                <a:solidFill>
                  <a:schemeClr val="bg1"/>
                </a:solidFill>
              </a:rPr>
              <a:t>Pull Requests per month</a:t>
            </a:r>
          </a:p>
        </p:txBody>
      </p:sp>
      <p:sp>
        <p:nvSpPr>
          <p:cNvPr id="5" name="TextBox 4">
            <a:extLst>
              <a:ext uri="{FF2B5EF4-FFF2-40B4-BE49-F238E27FC236}">
                <a16:creationId xmlns:a16="http://schemas.microsoft.com/office/drawing/2014/main" id="{166CC5A0-6169-48EB-BD5D-C472A95DF00A}"/>
              </a:ext>
            </a:extLst>
          </p:cNvPr>
          <p:cNvSpPr txBox="1">
            <a:spLocks noChangeAspect="1"/>
          </p:cNvSpPr>
          <p:nvPr/>
        </p:nvSpPr>
        <p:spPr>
          <a:xfrm>
            <a:off x="434973" y="4357315"/>
            <a:ext cx="2041525" cy="2041525"/>
          </a:xfrm>
          <a:prstGeom prst="rect">
            <a:avLst/>
          </a:prstGeom>
          <a:solidFill>
            <a:schemeClr val="accent5">
              <a:lumMod val="75000"/>
            </a:schemeClr>
          </a:solidFill>
        </p:spPr>
        <p:txBody>
          <a:bodyPr wrap="square" lIns="90000" tIns="90000" bIns="90000" rtlCol="0" anchor="b">
            <a:noAutofit/>
          </a:bodyPr>
          <a:lstStyle/>
          <a:p>
            <a:r>
              <a:rPr lang="en-GB" sz="4800" dirty="0">
                <a:solidFill>
                  <a:schemeClr val="bg1"/>
                </a:solidFill>
                <a:latin typeface="+mj-lt"/>
              </a:rPr>
              <a:t>2m </a:t>
            </a:r>
            <a:endParaRPr lang="en-GB" sz="1400" dirty="0">
              <a:solidFill>
                <a:schemeClr val="bg1"/>
              </a:solidFill>
              <a:latin typeface="+mj-lt"/>
            </a:endParaRPr>
          </a:p>
          <a:p>
            <a:r>
              <a:rPr lang="en-GB" sz="1400" dirty="0">
                <a:solidFill>
                  <a:schemeClr val="bg1"/>
                </a:solidFill>
              </a:rPr>
              <a:t>Git commits per month </a:t>
            </a:r>
          </a:p>
          <a:p>
            <a:endParaRPr lang="en-US" sz="1400" dirty="0">
              <a:solidFill>
                <a:schemeClr val="bg1"/>
              </a:solidFill>
            </a:endParaRPr>
          </a:p>
        </p:txBody>
      </p:sp>
      <p:sp>
        <p:nvSpPr>
          <p:cNvPr id="6" name="TextBox 5">
            <a:extLst>
              <a:ext uri="{FF2B5EF4-FFF2-40B4-BE49-F238E27FC236}">
                <a16:creationId xmlns:a16="http://schemas.microsoft.com/office/drawing/2014/main" id="{2988DBF6-965F-4BFA-8358-9BF2C5A11CE8}"/>
              </a:ext>
            </a:extLst>
          </p:cNvPr>
          <p:cNvSpPr txBox="1">
            <a:spLocks noChangeAspect="1"/>
          </p:cNvSpPr>
          <p:nvPr/>
        </p:nvSpPr>
        <p:spPr>
          <a:xfrm>
            <a:off x="6919041" y="2186839"/>
            <a:ext cx="5079284" cy="4237220"/>
          </a:xfrm>
          <a:prstGeom prst="rect">
            <a:avLst/>
          </a:prstGeom>
          <a:solidFill>
            <a:srgbClr val="0078D7"/>
          </a:solidFill>
        </p:spPr>
        <p:txBody>
          <a:bodyPr wrap="square" lIns="180000" tIns="180000" rIns="180000" bIns="180000" rtlCol="0" anchor="b">
            <a:noAutofit/>
          </a:bodyPr>
          <a:lstStyle/>
          <a:p>
            <a:r>
              <a:rPr lang="en-GB" sz="9600" dirty="0">
                <a:solidFill>
                  <a:schemeClr val="bg1"/>
                </a:solidFill>
                <a:latin typeface="+mj-lt"/>
              </a:rPr>
              <a:t>78,000</a:t>
            </a:r>
          </a:p>
          <a:p>
            <a:r>
              <a:rPr lang="en-GB" sz="2000" dirty="0">
                <a:solidFill>
                  <a:schemeClr val="bg1"/>
                </a:solidFill>
              </a:rPr>
              <a:t>Deployments per day</a:t>
            </a:r>
            <a:endParaRPr lang="en-US" sz="4800" dirty="0">
              <a:solidFill>
                <a:schemeClr val="bg1"/>
              </a:solidFill>
            </a:endParaRPr>
          </a:p>
        </p:txBody>
      </p:sp>
      <p:sp>
        <p:nvSpPr>
          <p:cNvPr id="7" name="TextBox 6">
            <a:extLst>
              <a:ext uri="{FF2B5EF4-FFF2-40B4-BE49-F238E27FC236}">
                <a16:creationId xmlns:a16="http://schemas.microsoft.com/office/drawing/2014/main" id="{1A7430AA-1F5B-4DEF-A865-B5017BFB9504}"/>
              </a:ext>
            </a:extLst>
          </p:cNvPr>
          <p:cNvSpPr txBox="1">
            <a:spLocks noChangeAspect="1"/>
          </p:cNvSpPr>
          <p:nvPr/>
        </p:nvSpPr>
        <p:spPr>
          <a:xfrm>
            <a:off x="2596331" y="2186176"/>
            <a:ext cx="2041524" cy="2041524"/>
          </a:xfrm>
          <a:prstGeom prst="rect">
            <a:avLst/>
          </a:prstGeom>
          <a:solidFill>
            <a:schemeClr val="accent3">
              <a:lumMod val="50000"/>
            </a:schemeClr>
          </a:solidFill>
        </p:spPr>
        <p:txBody>
          <a:bodyPr wrap="square" lIns="90000" tIns="90000" bIns="90000" rtlCol="0" anchor="b">
            <a:noAutofit/>
          </a:bodyPr>
          <a:lstStyle/>
          <a:p>
            <a:r>
              <a:rPr lang="en-GB" sz="4800" dirty="0">
                <a:solidFill>
                  <a:schemeClr val="bg1"/>
                </a:solidFill>
                <a:latin typeface="+mj-lt"/>
              </a:rPr>
              <a:t>4.4m </a:t>
            </a:r>
            <a:endParaRPr lang="en-GB" sz="1400" dirty="0">
              <a:solidFill>
                <a:schemeClr val="bg1"/>
              </a:solidFill>
              <a:latin typeface="+mj-lt"/>
            </a:endParaRPr>
          </a:p>
          <a:p>
            <a:r>
              <a:rPr lang="en-GB" sz="1400" dirty="0">
                <a:solidFill>
                  <a:schemeClr val="bg1"/>
                </a:solidFill>
              </a:rPr>
              <a:t>Builds per month</a:t>
            </a:r>
          </a:p>
          <a:p>
            <a:r>
              <a:rPr lang="en-GB" sz="1400" dirty="0">
                <a:solidFill>
                  <a:schemeClr val="bg1"/>
                </a:solidFill>
              </a:rPr>
              <a:t> </a:t>
            </a:r>
          </a:p>
        </p:txBody>
      </p:sp>
      <p:sp>
        <p:nvSpPr>
          <p:cNvPr id="8" name="TextBox 7">
            <a:extLst>
              <a:ext uri="{FF2B5EF4-FFF2-40B4-BE49-F238E27FC236}">
                <a16:creationId xmlns:a16="http://schemas.microsoft.com/office/drawing/2014/main" id="{5ACF32AB-C813-4FA4-AEAA-1A3D47A9D7D2}"/>
              </a:ext>
            </a:extLst>
          </p:cNvPr>
          <p:cNvSpPr txBox="1">
            <a:spLocks noChangeAspect="1"/>
          </p:cNvSpPr>
          <p:nvPr/>
        </p:nvSpPr>
        <p:spPr>
          <a:xfrm>
            <a:off x="2596331" y="4381874"/>
            <a:ext cx="2016966" cy="2016966"/>
          </a:xfrm>
          <a:prstGeom prst="rect">
            <a:avLst/>
          </a:prstGeom>
          <a:solidFill>
            <a:srgbClr val="00BCF2"/>
          </a:solidFill>
        </p:spPr>
        <p:txBody>
          <a:bodyPr wrap="square" lIns="90000" tIns="90000" bIns="90000" rtlCol="0" anchor="b">
            <a:noAutofit/>
          </a:bodyPr>
          <a:lstStyle/>
          <a:p>
            <a:r>
              <a:rPr lang="en-GB" sz="4800">
                <a:solidFill>
                  <a:schemeClr val="bg1"/>
                </a:solidFill>
                <a:latin typeface="+mj-lt"/>
              </a:rPr>
              <a:t>500m</a:t>
            </a:r>
            <a:r>
              <a:rPr lang="en-GB" sz="4800">
                <a:solidFill>
                  <a:schemeClr val="bg1"/>
                </a:solidFill>
              </a:rPr>
              <a:t> </a:t>
            </a:r>
            <a:r>
              <a:rPr lang="en-GB" sz="1400">
                <a:solidFill>
                  <a:schemeClr val="bg1"/>
                </a:solidFill>
              </a:rPr>
              <a:t>Test executions per day </a:t>
            </a:r>
          </a:p>
          <a:p>
            <a:endParaRPr lang="en-US" sz="1400">
              <a:solidFill>
                <a:schemeClr val="bg1"/>
              </a:solidFill>
            </a:endParaRPr>
          </a:p>
        </p:txBody>
      </p:sp>
      <p:sp>
        <p:nvSpPr>
          <p:cNvPr id="9" name="TextBox 8">
            <a:extLst>
              <a:ext uri="{FF2B5EF4-FFF2-40B4-BE49-F238E27FC236}">
                <a16:creationId xmlns:a16="http://schemas.microsoft.com/office/drawing/2014/main" id="{7220434F-F8E8-4414-A2D7-0D7A3849D5CC}"/>
              </a:ext>
            </a:extLst>
          </p:cNvPr>
          <p:cNvSpPr txBox="1">
            <a:spLocks noChangeAspect="1"/>
          </p:cNvSpPr>
          <p:nvPr/>
        </p:nvSpPr>
        <p:spPr>
          <a:xfrm>
            <a:off x="4733129" y="4381873"/>
            <a:ext cx="2066080" cy="2016967"/>
          </a:xfrm>
          <a:prstGeom prst="rect">
            <a:avLst/>
          </a:prstGeom>
          <a:solidFill>
            <a:schemeClr val="accent4"/>
          </a:solidFill>
        </p:spPr>
        <p:txBody>
          <a:bodyPr wrap="square" lIns="90000" tIns="90000" bIns="90000" rtlCol="0" anchor="b">
            <a:noAutofit/>
          </a:bodyPr>
          <a:lstStyle/>
          <a:p>
            <a:r>
              <a:rPr lang="en-GB" sz="4800">
                <a:solidFill>
                  <a:schemeClr val="bg1"/>
                </a:solidFill>
                <a:latin typeface="+mj-lt"/>
              </a:rPr>
              <a:t>500k</a:t>
            </a:r>
          </a:p>
          <a:p>
            <a:r>
              <a:rPr lang="en-GB" sz="1400">
                <a:solidFill>
                  <a:schemeClr val="bg1"/>
                </a:solidFill>
              </a:rPr>
              <a:t>Work items updated per day</a:t>
            </a:r>
            <a:endParaRPr lang="en-US" sz="1400">
              <a:solidFill>
                <a:schemeClr val="bg1"/>
              </a:solidFill>
            </a:endParaRPr>
          </a:p>
        </p:txBody>
      </p:sp>
      <p:sp>
        <p:nvSpPr>
          <p:cNvPr id="10" name="TextBox 9">
            <a:extLst>
              <a:ext uri="{FF2B5EF4-FFF2-40B4-BE49-F238E27FC236}">
                <a16:creationId xmlns:a16="http://schemas.microsoft.com/office/drawing/2014/main" id="{5FB869F4-17CC-4FBC-ACE6-E75A5567C370}"/>
              </a:ext>
            </a:extLst>
          </p:cNvPr>
          <p:cNvSpPr txBox="1">
            <a:spLocks noChangeAspect="1"/>
          </p:cNvSpPr>
          <p:nvPr/>
        </p:nvSpPr>
        <p:spPr>
          <a:xfrm>
            <a:off x="4757686" y="2186174"/>
            <a:ext cx="2041523" cy="2041523"/>
          </a:xfrm>
          <a:prstGeom prst="rect">
            <a:avLst/>
          </a:prstGeom>
          <a:solidFill>
            <a:schemeClr val="accent2"/>
          </a:solidFill>
        </p:spPr>
        <p:txBody>
          <a:bodyPr wrap="square" lIns="90000" tIns="90000" bIns="90000" rtlCol="0" anchor="b">
            <a:noAutofit/>
          </a:bodyPr>
          <a:lstStyle/>
          <a:p>
            <a:r>
              <a:rPr lang="en-GB" sz="4800">
                <a:solidFill>
                  <a:schemeClr val="bg1"/>
                </a:solidFill>
                <a:latin typeface="+mj-lt"/>
              </a:rPr>
              <a:t>5m</a:t>
            </a:r>
          </a:p>
          <a:p>
            <a:r>
              <a:rPr lang="en-GB" sz="1400">
                <a:solidFill>
                  <a:schemeClr val="bg1"/>
                </a:solidFill>
              </a:rPr>
              <a:t>Work items viewed per day</a:t>
            </a:r>
            <a:endParaRPr lang="en-US" sz="3600">
              <a:solidFill>
                <a:schemeClr val="bg1"/>
              </a:solidFill>
            </a:endParaRPr>
          </a:p>
        </p:txBody>
      </p:sp>
      <p:sp>
        <p:nvSpPr>
          <p:cNvPr id="11" name="Rectangle 10">
            <a:extLst>
              <a:ext uri="{FF2B5EF4-FFF2-40B4-BE49-F238E27FC236}">
                <a16:creationId xmlns:a16="http://schemas.microsoft.com/office/drawing/2014/main" id="{9A22E228-3EDB-4946-AEE8-A6651B6850A5}"/>
              </a:ext>
            </a:extLst>
          </p:cNvPr>
          <p:cNvSpPr/>
          <p:nvPr/>
        </p:nvSpPr>
        <p:spPr>
          <a:xfrm>
            <a:off x="434973" y="921956"/>
            <a:ext cx="11563350" cy="369332"/>
          </a:xfrm>
          <a:prstGeom prst="rect">
            <a:avLst/>
          </a:prstGeom>
        </p:spPr>
        <p:txBody>
          <a:bodyPr wrap="square" lIns="0" rIns="0">
            <a:spAutoFit/>
          </a:bodyPr>
          <a:lstStyle/>
          <a:p>
            <a:r>
              <a:rPr lang="en-US" sz="1800" kern="0" dirty="0">
                <a:cs typeface="Segoe UI Semilight" panose="020B0402040204020203" pitchFamily="34" charset="0"/>
              </a:rPr>
              <a:t>This is the volume of activity generated by around 90,000 internal users</a:t>
            </a:r>
            <a:endParaRPr lang="en-US" sz="1800" dirty="0"/>
          </a:p>
        </p:txBody>
      </p:sp>
      <p:grpSp>
        <p:nvGrpSpPr>
          <p:cNvPr id="14" name="Group 13">
            <a:extLst>
              <a:ext uri="{FF2B5EF4-FFF2-40B4-BE49-F238E27FC236}">
                <a16:creationId xmlns:a16="http://schemas.microsoft.com/office/drawing/2014/main" id="{C07C10F4-85CC-4621-BFE7-CA5AEBFF7DD8}"/>
              </a:ext>
            </a:extLst>
          </p:cNvPr>
          <p:cNvGrpSpPr/>
          <p:nvPr/>
        </p:nvGrpSpPr>
        <p:grpSpPr>
          <a:xfrm>
            <a:off x="434973" y="1480838"/>
            <a:ext cx="5610452" cy="428460"/>
            <a:chOff x="8602913" y="6327836"/>
            <a:chExt cx="5610452" cy="428460"/>
          </a:xfrm>
        </p:grpSpPr>
        <p:sp>
          <p:nvSpPr>
            <p:cNvPr id="15" name="Text Placeholder 3">
              <a:extLst>
                <a:ext uri="{FF2B5EF4-FFF2-40B4-BE49-F238E27FC236}">
                  <a16:creationId xmlns:a16="http://schemas.microsoft.com/office/drawing/2014/main" id="{8D8A086F-61AA-44E0-9086-178B6935E4AB}"/>
                </a:ext>
              </a:extLst>
            </p:cNvPr>
            <p:cNvSpPr txBox="1">
              <a:spLocks/>
            </p:cNvSpPr>
            <p:nvPr/>
          </p:nvSpPr>
          <p:spPr>
            <a:xfrm>
              <a:off x="9184803" y="6390135"/>
              <a:ext cx="5028562" cy="307777"/>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1" i="0" u="none" strike="noStrike" kern="1200" cap="none" spc="0" normalizeH="0" baseline="0" noProof="0" dirty="0">
                  <a:ln>
                    <a:noFill/>
                  </a:ln>
                  <a:solidFill>
                    <a:schemeClr val="tx2"/>
                  </a:solidFill>
                  <a:effectLst/>
                  <a:uLnTx/>
                  <a:uFillTx/>
                  <a:latin typeface="Segoe UI Semibold" panose="020B0702040204020203" pitchFamily="34" charset="0"/>
                  <a:ea typeface="+mn-ea"/>
                  <a:cs typeface="Segoe UI Semibold" panose="020B0702040204020203" pitchFamily="34" charset="0"/>
                </a:rPr>
                <a:t>https://aka.ms/DevOpsAtMicrosoft</a:t>
              </a:r>
            </a:p>
          </p:txBody>
        </p:sp>
        <p:sp>
          <p:nvSpPr>
            <p:cNvPr id="16" name="Oval 15">
              <a:extLst>
                <a:ext uri="{FF2B5EF4-FFF2-40B4-BE49-F238E27FC236}">
                  <a16:creationId xmlns:a16="http://schemas.microsoft.com/office/drawing/2014/main" id="{17C9C760-7843-40EB-ACFF-7F804FD27D44}"/>
                </a:ext>
                <a:ext uri="{C183D7F6-B498-43B3-948B-1728B52AA6E4}">
                  <adec:decorative xmlns:adec="http://schemas.microsoft.com/office/drawing/2017/decorative" val="1"/>
                </a:ext>
              </a:extLst>
            </p:cNvPr>
            <p:cNvSpPr/>
            <p:nvPr/>
          </p:nvSpPr>
          <p:spPr bwMode="auto">
            <a:xfrm>
              <a:off x="8602913" y="6327836"/>
              <a:ext cx="428462" cy="428460"/>
            </a:xfrm>
            <a:prstGeom prst="ellipse">
              <a:avLst/>
            </a:prstGeom>
            <a:noFill/>
            <a:ln w="28575" cap="flat" cmpd="sng" algn="ctr">
              <a:solidFill>
                <a:srgbClr val="007ACC"/>
              </a:solidFill>
              <a:prstDash val="soli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114"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w="19050">
                    <a:noFill/>
                  </a:ln>
                  <a:solidFill>
                    <a:schemeClr val="tx2"/>
                  </a:solidFill>
                  <a:effectLst/>
                  <a:uLnTx/>
                  <a:uFillTx/>
                  <a:latin typeface="Segoe UI"/>
                  <a:ea typeface="Segoe UI" pitchFamily="34" charset="0"/>
                  <a:cs typeface="Segoe UI" pitchFamily="34" charset="0"/>
                  <a:sym typeface="Wingdings" panose="05000000000000000000" pitchFamily="2" charset="2"/>
                </a:rPr>
                <a:t></a:t>
              </a:r>
              <a:endParaRPr kumimoji="0" lang="en-US" sz="2000" b="0" i="0" u="none" strike="noStrike" kern="0" cap="none" spc="0" normalizeH="0" baseline="0" noProof="0" dirty="0">
                <a:ln w="19050">
                  <a:noFill/>
                </a:ln>
                <a:solidFill>
                  <a:schemeClr val="tx2"/>
                </a:soli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2985713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767901" y="2357710"/>
            <a:ext cx="2900677" cy="310786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5" name="Straight Arrow Connector 4"/>
          <p:cNvCxnSpPr/>
          <p:nvPr/>
        </p:nvCxnSpPr>
        <p:spPr>
          <a:xfrm>
            <a:off x="6218237" y="2046924"/>
            <a:ext cx="0" cy="3936634"/>
          </a:xfrm>
          <a:prstGeom prst="straightConnector1">
            <a:avLst/>
          </a:prstGeom>
          <a:ln w="22225">
            <a:solidFill>
              <a:schemeClr val="accent3"/>
            </a:solidFill>
            <a:prstDash val="sysDash"/>
            <a:tailEnd type="triangle" w="lg" len="lg"/>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7668576" y="3082881"/>
            <a:ext cx="1243148" cy="165753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sp>
        <p:nvSpPr>
          <p:cNvPr id="6" name="Rectangle 5"/>
          <p:cNvSpPr/>
          <p:nvPr/>
        </p:nvSpPr>
        <p:spPr>
          <a:xfrm>
            <a:off x="5534508" y="3082881"/>
            <a:ext cx="1367462" cy="16575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14" name="Straight Arrow Connector 13"/>
          <p:cNvCxnSpPr/>
          <p:nvPr/>
        </p:nvCxnSpPr>
        <p:spPr>
          <a:xfrm>
            <a:off x="6218239" y="2778568"/>
            <a:ext cx="2071912" cy="0"/>
          </a:xfrm>
          <a:prstGeom prst="straightConnector1">
            <a:avLst/>
          </a:prstGeom>
          <a:ln w="22225">
            <a:solidFill>
              <a:schemeClr val="accent3"/>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8290149" y="2772094"/>
            <a:ext cx="0" cy="2382699"/>
          </a:xfrm>
          <a:prstGeom prst="straightConnector1">
            <a:avLst/>
          </a:prstGeom>
          <a:ln w="22225">
            <a:solidFill>
              <a:schemeClr val="accent3"/>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6218239" y="5141838"/>
            <a:ext cx="2071912" cy="0"/>
          </a:xfrm>
          <a:prstGeom prst="straightConnector1">
            <a:avLst/>
          </a:prstGeom>
          <a:ln w="22225">
            <a:solidFill>
              <a:schemeClr val="accent3"/>
            </a:solidFill>
            <a:prstDash val="sysDash"/>
            <a:headEnd type="triangle" w="lg" len="lg"/>
            <a:tailEnd type="none" w="lg" len="lg"/>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2328866" y="3082883"/>
            <a:ext cx="1355814" cy="1766603"/>
            <a:chOff x="568164" y="2266950"/>
            <a:chExt cx="997272" cy="1299429"/>
          </a:xfrm>
        </p:grpSpPr>
        <p:sp>
          <p:nvSpPr>
            <p:cNvPr id="11" name="Rectangle 10"/>
            <p:cNvSpPr/>
            <p:nvPr/>
          </p:nvSpPr>
          <p:spPr>
            <a:xfrm>
              <a:off x="914400" y="2571750"/>
              <a:ext cx="304800" cy="685800"/>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sp>
          <p:nvSpPr>
            <p:cNvPr id="12" name="TextBox 11"/>
            <p:cNvSpPr txBox="1"/>
            <p:nvPr/>
          </p:nvSpPr>
          <p:spPr>
            <a:xfrm>
              <a:off x="568164" y="2266950"/>
              <a:ext cx="997272" cy="207803"/>
            </a:xfrm>
            <a:prstGeom prst="rect">
              <a:avLst/>
            </a:prstGeom>
            <a:noFill/>
          </p:spPr>
          <p:txBody>
            <a:bodyPr wrap="square" lIns="0" tIns="0" rIns="0" bIns="0" rtlCol="0">
              <a:spAutoFit/>
            </a:bodyPr>
            <a:lstStyle/>
            <a:p>
              <a:pPr algn="ctr" defTabSz="932559"/>
              <a:r>
                <a:rPr lang="en-US" sz="1800" b="1" dirty="0">
                  <a:solidFill>
                    <a:srgbClr val="000000">
                      <a:lumMod val="75000"/>
                      <a:lumOff val="25000"/>
                    </a:srgbClr>
                  </a:solidFill>
                  <a:latin typeface="Segoe UI Light" panose="020B0502040204020203" pitchFamily="34" charset="0"/>
                  <a:cs typeface="Segoe UI Light" panose="020B0502040204020203" pitchFamily="34" charset="0"/>
                </a:rPr>
                <a:t>ON</a:t>
              </a:r>
            </a:p>
          </p:txBody>
        </p:sp>
        <p:sp>
          <p:nvSpPr>
            <p:cNvPr id="13" name="TextBox 12"/>
            <p:cNvSpPr txBox="1"/>
            <p:nvPr/>
          </p:nvSpPr>
          <p:spPr>
            <a:xfrm>
              <a:off x="568164" y="3358576"/>
              <a:ext cx="997272" cy="207803"/>
            </a:xfrm>
            <a:prstGeom prst="rect">
              <a:avLst/>
            </a:prstGeom>
            <a:noFill/>
          </p:spPr>
          <p:txBody>
            <a:bodyPr wrap="square" lIns="0" tIns="0" rIns="0" bIns="0" rtlCol="0">
              <a:spAutoFit/>
            </a:bodyPr>
            <a:lstStyle/>
            <a:p>
              <a:pPr algn="ctr" defTabSz="932559"/>
              <a:r>
                <a:rPr lang="en-US" sz="1800" b="1" dirty="0">
                  <a:solidFill>
                    <a:srgbClr val="000000">
                      <a:lumMod val="75000"/>
                      <a:lumOff val="25000"/>
                    </a:srgbClr>
                  </a:solidFill>
                  <a:latin typeface="Segoe UI Light" panose="020B0502040204020203" pitchFamily="34" charset="0"/>
                  <a:cs typeface="Segoe UI Light" panose="020B0502040204020203" pitchFamily="34" charset="0"/>
                </a:rPr>
                <a:t>OFF</a:t>
              </a:r>
            </a:p>
          </p:txBody>
        </p:sp>
        <p:sp>
          <p:nvSpPr>
            <p:cNvPr id="15" name="Rectangle 14"/>
            <p:cNvSpPr/>
            <p:nvPr/>
          </p:nvSpPr>
          <p:spPr>
            <a:xfrm>
              <a:off x="952500" y="3067050"/>
              <a:ext cx="228600" cy="1524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grpSp>
      <p:sp>
        <p:nvSpPr>
          <p:cNvPr id="17" name="Rectangle 16"/>
          <p:cNvSpPr/>
          <p:nvPr/>
        </p:nvSpPr>
        <p:spPr bwMode="auto">
          <a:xfrm>
            <a:off x="1314746" y="3598593"/>
            <a:ext cx="1602216" cy="729699"/>
          </a:xfrm>
          <a:prstGeom prst="rect">
            <a:avLst/>
          </a:prstGeom>
          <a:no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84478" rIns="0" bIns="84478" numCol="1" rtlCol="0" anchor="ctr" anchorCtr="0" compatLnSpc="1">
            <a:prstTxWarp prst="textNoShape">
              <a:avLst/>
            </a:prstTxWarp>
          </a:bodyPr>
          <a:lstStyle/>
          <a:p>
            <a:pPr algn="ctr" defTabSz="1689125" fontAlgn="base">
              <a:spcBef>
                <a:spcPct val="0"/>
              </a:spcBef>
              <a:spcAft>
                <a:spcPct val="0"/>
              </a:spcAft>
              <a:defRPr/>
            </a:pPr>
            <a:r>
              <a:rPr lang="en-US" sz="2175" b="1" dirty="0">
                <a:solidFill>
                  <a:prstClr val="black">
                    <a:lumMod val="75000"/>
                    <a:lumOff val="25000"/>
                  </a:prstClr>
                </a:solidFill>
                <a:latin typeface="Segoe UI Light"/>
              </a:rPr>
              <a:t>Feature</a:t>
            </a:r>
          </a:p>
          <a:p>
            <a:pPr algn="ctr" defTabSz="1689125" fontAlgn="base">
              <a:spcBef>
                <a:spcPct val="0"/>
              </a:spcBef>
              <a:spcAft>
                <a:spcPct val="0"/>
              </a:spcAft>
              <a:defRPr/>
            </a:pPr>
            <a:r>
              <a:rPr lang="en-US" sz="2175" b="1" dirty="0">
                <a:solidFill>
                  <a:prstClr val="black">
                    <a:lumMod val="75000"/>
                    <a:lumOff val="25000"/>
                  </a:prstClr>
                </a:solidFill>
                <a:latin typeface="Segoe UI Light"/>
              </a:rPr>
              <a:t>Flag</a:t>
            </a:r>
          </a:p>
        </p:txBody>
      </p:sp>
      <p:sp>
        <p:nvSpPr>
          <p:cNvPr id="8" name="Title 7"/>
          <p:cNvSpPr>
            <a:spLocks noGrp="1"/>
          </p:cNvSpPr>
          <p:nvPr>
            <p:ph type="title"/>
          </p:nvPr>
        </p:nvSpPr>
        <p:spPr/>
        <p:txBody>
          <a:bodyPr/>
          <a:lstStyle/>
          <a:p>
            <a:endParaRPr lang="en-US"/>
          </a:p>
        </p:txBody>
      </p:sp>
    </p:spTree>
    <p:extLst>
      <p:ext uri="{BB962C8B-B14F-4D97-AF65-F5344CB8AC3E}">
        <p14:creationId xmlns:p14="http://schemas.microsoft.com/office/powerpoint/2010/main" val="913139512"/>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767901" y="2357710"/>
            <a:ext cx="2900677" cy="310786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5" name="Straight Arrow Connector 4"/>
          <p:cNvCxnSpPr/>
          <p:nvPr/>
        </p:nvCxnSpPr>
        <p:spPr>
          <a:xfrm>
            <a:off x="6218237" y="2046924"/>
            <a:ext cx="0" cy="3936634"/>
          </a:xfrm>
          <a:prstGeom prst="straightConnector1">
            <a:avLst/>
          </a:prstGeom>
          <a:ln w="22225">
            <a:solidFill>
              <a:schemeClr val="accent3"/>
            </a:solidFill>
            <a:prstDash val="sysDash"/>
            <a:tailEnd type="triangle" w="lg" len="lg"/>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7668576" y="3082881"/>
            <a:ext cx="1243148" cy="165753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14" name="Straight Arrow Connector 13"/>
          <p:cNvCxnSpPr/>
          <p:nvPr/>
        </p:nvCxnSpPr>
        <p:spPr>
          <a:xfrm>
            <a:off x="6218239" y="2778568"/>
            <a:ext cx="2071912" cy="0"/>
          </a:xfrm>
          <a:prstGeom prst="straightConnector1">
            <a:avLst/>
          </a:prstGeom>
          <a:ln w="22225">
            <a:solidFill>
              <a:schemeClr val="accent3"/>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8290149" y="2772094"/>
            <a:ext cx="0" cy="2382699"/>
          </a:xfrm>
          <a:prstGeom prst="straightConnector1">
            <a:avLst/>
          </a:prstGeom>
          <a:ln w="22225">
            <a:solidFill>
              <a:schemeClr val="accent3"/>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6244140" y="5141838"/>
            <a:ext cx="2071912" cy="0"/>
          </a:xfrm>
          <a:prstGeom prst="straightConnector1">
            <a:avLst/>
          </a:prstGeom>
          <a:ln w="22225">
            <a:solidFill>
              <a:schemeClr val="accent3"/>
            </a:solidFill>
            <a:prstDash val="sysDash"/>
            <a:headEnd type="none" w="lg" len="lg"/>
            <a:tailEnd type="none" w="lg" len="lg"/>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5423141" y="2797994"/>
            <a:ext cx="1831054" cy="232442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sp>
        <p:nvSpPr>
          <p:cNvPr id="13" name="Rectangle 12"/>
          <p:cNvSpPr/>
          <p:nvPr/>
        </p:nvSpPr>
        <p:spPr>
          <a:xfrm>
            <a:off x="5534508" y="3082881"/>
            <a:ext cx="1367462" cy="165753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grpSp>
        <p:nvGrpSpPr>
          <p:cNvPr id="20" name="Group 19"/>
          <p:cNvGrpSpPr/>
          <p:nvPr/>
        </p:nvGrpSpPr>
        <p:grpSpPr>
          <a:xfrm>
            <a:off x="2328866" y="3082883"/>
            <a:ext cx="1355814" cy="1766603"/>
            <a:chOff x="568164" y="2266950"/>
            <a:chExt cx="997272" cy="1299429"/>
          </a:xfrm>
        </p:grpSpPr>
        <p:sp>
          <p:nvSpPr>
            <p:cNvPr id="21" name="Rectangle 20"/>
            <p:cNvSpPr/>
            <p:nvPr/>
          </p:nvSpPr>
          <p:spPr>
            <a:xfrm>
              <a:off x="914400" y="2571750"/>
              <a:ext cx="304800" cy="685800"/>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sp>
          <p:nvSpPr>
            <p:cNvPr id="22" name="TextBox 21"/>
            <p:cNvSpPr txBox="1"/>
            <p:nvPr/>
          </p:nvSpPr>
          <p:spPr>
            <a:xfrm>
              <a:off x="568164" y="2266950"/>
              <a:ext cx="997272" cy="207803"/>
            </a:xfrm>
            <a:prstGeom prst="rect">
              <a:avLst/>
            </a:prstGeom>
            <a:noFill/>
          </p:spPr>
          <p:txBody>
            <a:bodyPr wrap="square" lIns="0" tIns="0" rIns="0" bIns="0" rtlCol="0">
              <a:spAutoFit/>
            </a:bodyPr>
            <a:lstStyle/>
            <a:p>
              <a:pPr algn="ctr" defTabSz="932559"/>
              <a:r>
                <a:rPr lang="en-US" sz="1800" b="1" dirty="0">
                  <a:solidFill>
                    <a:srgbClr val="000000">
                      <a:lumMod val="75000"/>
                      <a:lumOff val="25000"/>
                    </a:srgbClr>
                  </a:solidFill>
                  <a:latin typeface="Segoe UI Light" panose="020B0502040204020203" pitchFamily="34" charset="0"/>
                  <a:cs typeface="Segoe UI Light" panose="020B0502040204020203" pitchFamily="34" charset="0"/>
                </a:rPr>
                <a:t>ON</a:t>
              </a:r>
            </a:p>
          </p:txBody>
        </p:sp>
        <p:sp>
          <p:nvSpPr>
            <p:cNvPr id="23" name="TextBox 22"/>
            <p:cNvSpPr txBox="1"/>
            <p:nvPr/>
          </p:nvSpPr>
          <p:spPr>
            <a:xfrm>
              <a:off x="568164" y="3358576"/>
              <a:ext cx="997272" cy="207803"/>
            </a:xfrm>
            <a:prstGeom prst="rect">
              <a:avLst/>
            </a:prstGeom>
            <a:noFill/>
          </p:spPr>
          <p:txBody>
            <a:bodyPr wrap="square" lIns="0" tIns="0" rIns="0" bIns="0" rtlCol="0">
              <a:spAutoFit/>
            </a:bodyPr>
            <a:lstStyle/>
            <a:p>
              <a:pPr algn="ctr" defTabSz="932559"/>
              <a:r>
                <a:rPr lang="en-US" sz="1800" b="1" dirty="0">
                  <a:solidFill>
                    <a:srgbClr val="000000">
                      <a:lumMod val="75000"/>
                      <a:lumOff val="25000"/>
                    </a:srgbClr>
                  </a:solidFill>
                  <a:latin typeface="Segoe UI Light" panose="020B0502040204020203" pitchFamily="34" charset="0"/>
                  <a:cs typeface="Segoe UI Light" panose="020B0502040204020203" pitchFamily="34" charset="0"/>
                </a:rPr>
                <a:t>OFF</a:t>
              </a:r>
            </a:p>
          </p:txBody>
        </p:sp>
        <p:sp>
          <p:nvSpPr>
            <p:cNvPr id="24" name="Rectangle 23"/>
            <p:cNvSpPr/>
            <p:nvPr/>
          </p:nvSpPr>
          <p:spPr>
            <a:xfrm>
              <a:off x="952500" y="2617470"/>
              <a:ext cx="228600" cy="1524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grpSp>
      <p:sp>
        <p:nvSpPr>
          <p:cNvPr id="17" name="Rectangle 16"/>
          <p:cNvSpPr/>
          <p:nvPr/>
        </p:nvSpPr>
        <p:spPr bwMode="auto">
          <a:xfrm>
            <a:off x="1314746" y="3598593"/>
            <a:ext cx="1602216" cy="729699"/>
          </a:xfrm>
          <a:prstGeom prst="rect">
            <a:avLst/>
          </a:prstGeom>
          <a:no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84478" rIns="0" bIns="84478" numCol="1" rtlCol="0" anchor="ctr" anchorCtr="0" compatLnSpc="1">
            <a:prstTxWarp prst="textNoShape">
              <a:avLst/>
            </a:prstTxWarp>
          </a:bodyPr>
          <a:lstStyle/>
          <a:p>
            <a:pPr algn="ctr" defTabSz="1689125" fontAlgn="base">
              <a:spcBef>
                <a:spcPct val="0"/>
              </a:spcBef>
              <a:spcAft>
                <a:spcPct val="0"/>
              </a:spcAft>
              <a:defRPr/>
            </a:pPr>
            <a:r>
              <a:rPr lang="en-US" sz="2175" b="1" dirty="0">
                <a:solidFill>
                  <a:prstClr val="black">
                    <a:lumMod val="75000"/>
                    <a:lumOff val="25000"/>
                  </a:prstClr>
                </a:solidFill>
                <a:latin typeface="Segoe UI Light"/>
              </a:rPr>
              <a:t>Feature</a:t>
            </a:r>
          </a:p>
          <a:p>
            <a:pPr algn="ctr" defTabSz="1689125" fontAlgn="base">
              <a:spcBef>
                <a:spcPct val="0"/>
              </a:spcBef>
              <a:spcAft>
                <a:spcPct val="0"/>
              </a:spcAft>
              <a:defRPr/>
            </a:pPr>
            <a:r>
              <a:rPr lang="en-US" sz="2175" b="1" dirty="0">
                <a:solidFill>
                  <a:prstClr val="black">
                    <a:lumMod val="75000"/>
                    <a:lumOff val="25000"/>
                  </a:prstClr>
                </a:solidFill>
                <a:latin typeface="Segoe UI Light"/>
              </a:rPr>
              <a:t>Flag</a:t>
            </a:r>
          </a:p>
        </p:txBody>
      </p:sp>
      <p:sp>
        <p:nvSpPr>
          <p:cNvPr id="7" name="Title 6"/>
          <p:cNvSpPr>
            <a:spLocks noGrp="1"/>
          </p:cNvSpPr>
          <p:nvPr>
            <p:ph type="title"/>
          </p:nvPr>
        </p:nvSpPr>
        <p:spPr/>
        <p:txBody>
          <a:bodyPr/>
          <a:lstStyle/>
          <a:p>
            <a:endParaRPr lang="en-US"/>
          </a:p>
        </p:txBody>
      </p:sp>
    </p:spTree>
    <p:extLst>
      <p:ext uri="{BB962C8B-B14F-4D97-AF65-F5344CB8AC3E}">
        <p14:creationId xmlns:p14="http://schemas.microsoft.com/office/powerpoint/2010/main" val="3380137166"/>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767901" y="2357710"/>
            <a:ext cx="2900677" cy="310786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5" name="Straight Arrow Connector 4"/>
          <p:cNvCxnSpPr/>
          <p:nvPr/>
        </p:nvCxnSpPr>
        <p:spPr>
          <a:xfrm>
            <a:off x="6218237" y="2046924"/>
            <a:ext cx="0" cy="3936634"/>
          </a:xfrm>
          <a:prstGeom prst="straightConnector1">
            <a:avLst/>
          </a:prstGeom>
          <a:ln w="22225">
            <a:solidFill>
              <a:schemeClr val="accent3"/>
            </a:solidFill>
            <a:prstDash val="sysDash"/>
            <a:tailEnd type="triangle" w="lg" len="lg"/>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7668576" y="3082881"/>
            <a:ext cx="1243148" cy="1657530"/>
          </a:xfrm>
          <a:prstGeom prst="rect">
            <a:avLst/>
          </a:prstGeom>
          <a:solidFill>
            <a:srgbClr val="DCE6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14" name="Straight Arrow Connector 13"/>
          <p:cNvCxnSpPr/>
          <p:nvPr/>
        </p:nvCxnSpPr>
        <p:spPr>
          <a:xfrm>
            <a:off x="6218239" y="2778568"/>
            <a:ext cx="2071912" cy="0"/>
          </a:xfrm>
          <a:prstGeom prst="straightConnector1">
            <a:avLst/>
          </a:prstGeom>
          <a:ln w="22225">
            <a:solidFill>
              <a:schemeClr val="accent3"/>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8290149" y="2772094"/>
            <a:ext cx="0" cy="2382699"/>
          </a:xfrm>
          <a:prstGeom prst="straightConnector1">
            <a:avLst/>
          </a:prstGeom>
          <a:ln w="22225">
            <a:solidFill>
              <a:schemeClr val="accent3"/>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6244140" y="5141838"/>
            <a:ext cx="2071912" cy="0"/>
          </a:xfrm>
          <a:prstGeom prst="straightConnector1">
            <a:avLst/>
          </a:prstGeom>
          <a:ln w="22225">
            <a:solidFill>
              <a:schemeClr val="accent3"/>
            </a:solidFill>
            <a:prstDash val="sysDash"/>
            <a:headEnd type="none" w="lg" len="lg"/>
            <a:tailEnd type="none" w="lg" len="lg"/>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5423141" y="2797994"/>
            <a:ext cx="1831054" cy="232442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sp>
        <p:nvSpPr>
          <p:cNvPr id="13" name="Rectangle 12"/>
          <p:cNvSpPr/>
          <p:nvPr/>
        </p:nvSpPr>
        <p:spPr>
          <a:xfrm>
            <a:off x="5534508" y="3082881"/>
            <a:ext cx="1367462" cy="16575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grpSp>
        <p:nvGrpSpPr>
          <p:cNvPr id="11" name="Group 10"/>
          <p:cNvGrpSpPr/>
          <p:nvPr/>
        </p:nvGrpSpPr>
        <p:grpSpPr>
          <a:xfrm>
            <a:off x="2328866" y="3082883"/>
            <a:ext cx="1355814" cy="1766603"/>
            <a:chOff x="568164" y="2266950"/>
            <a:chExt cx="997272" cy="1299429"/>
          </a:xfrm>
        </p:grpSpPr>
        <p:sp>
          <p:nvSpPr>
            <p:cNvPr id="15" name="Rectangle 14"/>
            <p:cNvSpPr/>
            <p:nvPr/>
          </p:nvSpPr>
          <p:spPr>
            <a:xfrm>
              <a:off x="914400" y="2571750"/>
              <a:ext cx="304800" cy="685800"/>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sp>
          <p:nvSpPr>
            <p:cNvPr id="17" name="TextBox 16"/>
            <p:cNvSpPr txBox="1"/>
            <p:nvPr/>
          </p:nvSpPr>
          <p:spPr>
            <a:xfrm>
              <a:off x="568164" y="2266950"/>
              <a:ext cx="997272" cy="207803"/>
            </a:xfrm>
            <a:prstGeom prst="rect">
              <a:avLst/>
            </a:prstGeom>
            <a:noFill/>
          </p:spPr>
          <p:txBody>
            <a:bodyPr wrap="square" lIns="0" tIns="0" rIns="0" bIns="0" rtlCol="0">
              <a:spAutoFit/>
            </a:bodyPr>
            <a:lstStyle/>
            <a:p>
              <a:pPr algn="ctr" defTabSz="932559"/>
              <a:r>
                <a:rPr lang="en-US" sz="1800" b="1" dirty="0">
                  <a:solidFill>
                    <a:srgbClr val="000000">
                      <a:lumMod val="75000"/>
                      <a:lumOff val="25000"/>
                    </a:srgbClr>
                  </a:solidFill>
                  <a:latin typeface="Segoe UI Light" panose="020B0502040204020203" pitchFamily="34" charset="0"/>
                  <a:cs typeface="Segoe UI Light" panose="020B0502040204020203" pitchFamily="34" charset="0"/>
                </a:rPr>
                <a:t>ON</a:t>
              </a:r>
            </a:p>
          </p:txBody>
        </p:sp>
        <p:sp>
          <p:nvSpPr>
            <p:cNvPr id="18" name="TextBox 17"/>
            <p:cNvSpPr txBox="1"/>
            <p:nvPr/>
          </p:nvSpPr>
          <p:spPr>
            <a:xfrm>
              <a:off x="568164" y="3358576"/>
              <a:ext cx="997272" cy="207803"/>
            </a:xfrm>
            <a:prstGeom prst="rect">
              <a:avLst/>
            </a:prstGeom>
            <a:noFill/>
          </p:spPr>
          <p:txBody>
            <a:bodyPr wrap="square" lIns="0" tIns="0" rIns="0" bIns="0" rtlCol="0">
              <a:spAutoFit/>
            </a:bodyPr>
            <a:lstStyle/>
            <a:p>
              <a:pPr algn="ctr" defTabSz="932559"/>
              <a:r>
                <a:rPr lang="en-US" sz="1800" b="1" dirty="0">
                  <a:solidFill>
                    <a:srgbClr val="000000">
                      <a:lumMod val="75000"/>
                      <a:lumOff val="25000"/>
                    </a:srgbClr>
                  </a:solidFill>
                  <a:latin typeface="Segoe UI Light" panose="020B0502040204020203" pitchFamily="34" charset="0"/>
                  <a:cs typeface="Segoe UI Light" panose="020B0502040204020203" pitchFamily="34" charset="0"/>
                </a:rPr>
                <a:t>OFF</a:t>
              </a:r>
            </a:p>
          </p:txBody>
        </p:sp>
        <p:sp>
          <p:nvSpPr>
            <p:cNvPr id="19" name="Rectangle 18"/>
            <p:cNvSpPr/>
            <p:nvPr/>
          </p:nvSpPr>
          <p:spPr>
            <a:xfrm>
              <a:off x="952500" y="2617470"/>
              <a:ext cx="228600" cy="1524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grpSp>
      <p:sp>
        <p:nvSpPr>
          <p:cNvPr id="20" name="Rectangle 19"/>
          <p:cNvSpPr/>
          <p:nvPr/>
        </p:nvSpPr>
        <p:spPr bwMode="auto">
          <a:xfrm>
            <a:off x="1314746" y="3598593"/>
            <a:ext cx="1602216" cy="729699"/>
          </a:xfrm>
          <a:prstGeom prst="rect">
            <a:avLst/>
          </a:prstGeom>
          <a:no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84478" rIns="0" bIns="84478" numCol="1" rtlCol="0" anchor="ctr" anchorCtr="0" compatLnSpc="1">
            <a:prstTxWarp prst="textNoShape">
              <a:avLst/>
            </a:prstTxWarp>
          </a:bodyPr>
          <a:lstStyle/>
          <a:p>
            <a:pPr algn="ctr" defTabSz="1689125" fontAlgn="base">
              <a:spcBef>
                <a:spcPct val="0"/>
              </a:spcBef>
              <a:spcAft>
                <a:spcPct val="0"/>
              </a:spcAft>
              <a:defRPr/>
            </a:pPr>
            <a:r>
              <a:rPr lang="en-US" sz="2175" b="1" dirty="0">
                <a:solidFill>
                  <a:prstClr val="black">
                    <a:lumMod val="75000"/>
                    <a:lumOff val="25000"/>
                  </a:prstClr>
                </a:solidFill>
                <a:latin typeface="Segoe UI Light"/>
              </a:rPr>
              <a:t>Feature</a:t>
            </a:r>
          </a:p>
          <a:p>
            <a:pPr algn="ctr" defTabSz="1689125" fontAlgn="base">
              <a:spcBef>
                <a:spcPct val="0"/>
              </a:spcBef>
              <a:spcAft>
                <a:spcPct val="0"/>
              </a:spcAft>
              <a:defRPr/>
            </a:pPr>
            <a:r>
              <a:rPr lang="en-US" sz="2175" b="1" dirty="0">
                <a:solidFill>
                  <a:prstClr val="black">
                    <a:lumMod val="75000"/>
                    <a:lumOff val="25000"/>
                  </a:prstClr>
                </a:solidFill>
                <a:latin typeface="Segoe UI Light"/>
              </a:rPr>
              <a:t>Flag</a:t>
            </a:r>
          </a:p>
        </p:txBody>
      </p:sp>
      <p:sp>
        <p:nvSpPr>
          <p:cNvPr id="7" name="Title 6"/>
          <p:cNvSpPr>
            <a:spLocks noGrp="1"/>
          </p:cNvSpPr>
          <p:nvPr>
            <p:ph type="title"/>
          </p:nvPr>
        </p:nvSpPr>
        <p:spPr/>
        <p:txBody>
          <a:bodyPr/>
          <a:lstStyle/>
          <a:p>
            <a:endParaRPr lang="en-US"/>
          </a:p>
        </p:txBody>
      </p:sp>
    </p:spTree>
    <p:extLst>
      <p:ext uri="{BB962C8B-B14F-4D97-AF65-F5344CB8AC3E}">
        <p14:creationId xmlns:p14="http://schemas.microsoft.com/office/powerpoint/2010/main" val="4098015948"/>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767901" y="2357710"/>
            <a:ext cx="2900677" cy="310786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sp>
        <p:nvSpPr>
          <p:cNvPr id="12" name="Rectangle 11"/>
          <p:cNvSpPr/>
          <p:nvPr/>
        </p:nvSpPr>
        <p:spPr>
          <a:xfrm>
            <a:off x="5423141" y="2797994"/>
            <a:ext cx="1831054" cy="232442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sp>
        <p:nvSpPr>
          <p:cNvPr id="13" name="Rectangle 12"/>
          <p:cNvSpPr/>
          <p:nvPr/>
        </p:nvSpPr>
        <p:spPr>
          <a:xfrm>
            <a:off x="5534508" y="3082881"/>
            <a:ext cx="1367462" cy="165753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59"/>
            <a:endParaRPr lang="en-US" sz="2447">
              <a:solidFill>
                <a:srgbClr val="FFFFFF"/>
              </a:solidFill>
              <a:latin typeface="Segoe UI"/>
            </a:endParaRPr>
          </a:p>
        </p:txBody>
      </p:sp>
      <p:cxnSp>
        <p:nvCxnSpPr>
          <p:cNvPr id="5" name="Straight Arrow Connector 4"/>
          <p:cNvCxnSpPr/>
          <p:nvPr/>
        </p:nvCxnSpPr>
        <p:spPr>
          <a:xfrm>
            <a:off x="6218237" y="2046924"/>
            <a:ext cx="0" cy="3936634"/>
          </a:xfrm>
          <a:prstGeom prst="straightConnector1">
            <a:avLst/>
          </a:prstGeom>
          <a:ln w="22225">
            <a:solidFill>
              <a:schemeClr val="accent3"/>
            </a:solidFill>
            <a:prstDash val="sysDash"/>
            <a:tailEnd type="triangle" w="lg" len="lg"/>
          </a:ln>
        </p:spPr>
        <p:style>
          <a:lnRef idx="1">
            <a:schemeClr val="accent1"/>
          </a:lnRef>
          <a:fillRef idx="0">
            <a:schemeClr val="accent1"/>
          </a:fillRef>
          <a:effectRef idx="0">
            <a:schemeClr val="accent1"/>
          </a:effectRef>
          <a:fontRef idx="minor">
            <a:schemeClr val="tx1"/>
          </a:fontRef>
        </p:style>
      </p:cxnSp>
      <p:sp>
        <p:nvSpPr>
          <p:cNvPr id="7" name="Title 6"/>
          <p:cNvSpPr>
            <a:spLocks noGrp="1"/>
          </p:cNvSpPr>
          <p:nvPr>
            <p:ph type="title"/>
          </p:nvPr>
        </p:nvSpPr>
        <p:spPr/>
        <p:txBody>
          <a:bodyPr/>
          <a:lstStyle/>
          <a:p>
            <a:endParaRPr lang="en-US"/>
          </a:p>
        </p:txBody>
      </p:sp>
    </p:spTree>
    <p:extLst>
      <p:ext uri="{BB962C8B-B14F-4D97-AF65-F5344CB8AC3E}">
        <p14:creationId xmlns:p14="http://schemas.microsoft.com/office/powerpoint/2010/main" val="3291816615"/>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E181C9A-F750-4108-9824-D98118EC3DB1}"/>
              </a:ext>
            </a:extLst>
          </p:cNvPr>
          <p:cNvPicPr>
            <a:picLocks noChangeAspect="1"/>
          </p:cNvPicPr>
          <p:nvPr/>
        </p:nvPicPr>
        <p:blipFill>
          <a:blip r:embed="rId3"/>
          <a:stretch>
            <a:fillRect/>
          </a:stretch>
        </p:blipFill>
        <p:spPr>
          <a:xfrm>
            <a:off x="765633" y="578977"/>
            <a:ext cx="10905207" cy="904307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44661660"/>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F1675-9E83-44E2-8B81-DABE1DF18C28}"/>
              </a:ext>
            </a:extLst>
          </p:cNvPr>
          <p:cNvSpPr>
            <a:spLocks noGrp="1"/>
          </p:cNvSpPr>
          <p:nvPr>
            <p:ph type="title"/>
          </p:nvPr>
        </p:nvSpPr>
        <p:spPr/>
        <p:txBody>
          <a:bodyPr/>
          <a:lstStyle/>
          <a:p>
            <a:r>
              <a:rPr lang="en-US" dirty="0"/>
              <a:t>How do we know if we should keep a feature flag on or not?</a:t>
            </a:r>
          </a:p>
        </p:txBody>
      </p:sp>
    </p:spTree>
    <p:extLst>
      <p:ext uri="{BB962C8B-B14F-4D97-AF65-F5344CB8AC3E}">
        <p14:creationId xmlns:p14="http://schemas.microsoft.com/office/powerpoint/2010/main" val="1825946962"/>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3ADA346-6D40-4DA7-BA05-338A700FC425}"/>
              </a:ext>
            </a:extLst>
          </p:cNvPr>
          <p:cNvSpPr>
            <a:spLocks noGrp="1"/>
          </p:cNvSpPr>
          <p:nvPr>
            <p:ph type="title"/>
          </p:nvPr>
        </p:nvSpPr>
        <p:spPr>
          <a:xfrm>
            <a:off x="434976" y="2659324"/>
            <a:ext cx="10334624" cy="1862590"/>
          </a:xfrm>
        </p:spPr>
        <p:txBody>
          <a:bodyPr/>
          <a:lstStyle/>
          <a:p>
            <a:r>
              <a:rPr lang="en-US" dirty="0"/>
              <a:t>Using telemetry to make decisions</a:t>
            </a:r>
          </a:p>
        </p:txBody>
      </p:sp>
      <p:sp>
        <p:nvSpPr>
          <p:cNvPr id="6" name="TextBox 5">
            <a:extLst>
              <a:ext uri="{FF2B5EF4-FFF2-40B4-BE49-F238E27FC236}">
                <a16:creationId xmlns:a16="http://schemas.microsoft.com/office/drawing/2014/main" id="{2236DB2D-A8B0-4570-AE0F-E9675BAC9CEB}"/>
              </a:ext>
            </a:extLst>
          </p:cNvPr>
          <p:cNvSpPr txBox="1"/>
          <p:nvPr/>
        </p:nvSpPr>
        <p:spPr>
          <a:xfrm>
            <a:off x="434975" y="2133026"/>
            <a:ext cx="981038" cy="387798"/>
          </a:xfrm>
          <a:prstGeom prst="rect">
            <a:avLst/>
          </a:prstGeom>
          <a:noFill/>
        </p:spPr>
        <p:txBody>
          <a:bodyPr wrap="none" lIns="0" tIns="0" rIns="0" bIns="0" rtlCol="0">
            <a:spAutoFit/>
          </a:bodyPr>
          <a:lstStyle/>
          <a:p>
            <a:pPr>
              <a:lnSpc>
                <a:spcPct val="90000"/>
              </a:lnSpc>
              <a:spcAft>
                <a:spcPts val="600"/>
              </a:spcAft>
            </a:pPr>
            <a:r>
              <a:rPr lang="en-GB" sz="2800">
                <a:gradFill>
                  <a:gsLst>
                    <a:gs pos="2917">
                      <a:schemeClr val="tx1"/>
                    </a:gs>
                    <a:gs pos="30000">
                      <a:schemeClr val="tx1"/>
                    </a:gs>
                  </a:gsLst>
                  <a:lin ang="5400000" scaled="0"/>
                </a:gradFill>
                <a:latin typeface="+mj-lt"/>
              </a:rPr>
              <a:t>Demo</a:t>
            </a:r>
            <a:endParaRPr lang="en-US" sz="2400" err="1">
              <a:gradFill>
                <a:gsLst>
                  <a:gs pos="2917">
                    <a:schemeClr val="tx1"/>
                  </a:gs>
                  <a:gs pos="30000">
                    <a:schemeClr val="tx1"/>
                  </a:gs>
                </a:gsLst>
                <a:lin ang="5400000" scaled="0"/>
              </a:gradFill>
              <a:latin typeface="+mj-lt"/>
            </a:endParaRPr>
          </a:p>
        </p:txBody>
      </p:sp>
      <p:sp>
        <p:nvSpPr>
          <p:cNvPr id="7" name="TextBox 6">
            <a:extLst>
              <a:ext uri="{FF2B5EF4-FFF2-40B4-BE49-F238E27FC236}">
                <a16:creationId xmlns:a16="http://schemas.microsoft.com/office/drawing/2014/main" id="{E5557B30-B27D-41CE-9E9B-D6A9BD44EC4D}"/>
              </a:ext>
            </a:extLst>
          </p:cNvPr>
          <p:cNvSpPr txBox="1"/>
          <p:nvPr/>
        </p:nvSpPr>
        <p:spPr>
          <a:xfrm>
            <a:off x="434975" y="4521914"/>
            <a:ext cx="1728807" cy="332399"/>
          </a:xfrm>
          <a:prstGeom prst="rect">
            <a:avLst/>
          </a:prstGeom>
          <a:noFill/>
        </p:spPr>
        <p:txBody>
          <a:bodyPr wrap="none" lIns="0" tIns="0" rIns="0" bIns="0" rtlCol="0">
            <a:spAutoFit/>
          </a:bodyPr>
          <a:lstStyle/>
          <a:p>
            <a:pPr>
              <a:lnSpc>
                <a:spcPct val="90000"/>
              </a:lnSpc>
              <a:spcAft>
                <a:spcPts val="600"/>
              </a:spcAft>
            </a:pPr>
            <a:r>
              <a:rPr lang="en-GB" sz="2400" dirty="0">
                <a:gradFill>
                  <a:gsLst>
                    <a:gs pos="2917">
                      <a:schemeClr val="tx1"/>
                    </a:gs>
                    <a:gs pos="30000">
                      <a:schemeClr val="tx1"/>
                    </a:gs>
                  </a:gsLst>
                  <a:lin ang="5400000" scaled="0"/>
                </a:gradFill>
              </a:rPr>
              <a:t>Mitch Denny</a:t>
            </a:r>
            <a:endParaRPr lang="en-US" sz="2400" dirty="0">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4A164FF3-6F06-41DA-B983-C002656CBED9}"/>
              </a:ext>
            </a:extLst>
          </p:cNvPr>
          <p:cNvSpPr txBox="1"/>
          <p:nvPr/>
        </p:nvSpPr>
        <p:spPr>
          <a:xfrm>
            <a:off x="10376167" y="0"/>
            <a:ext cx="2060308" cy="572464"/>
          </a:xfrm>
          <a:prstGeom prst="rect">
            <a:avLst/>
          </a:prstGeom>
          <a:noFill/>
        </p:spPr>
        <p:txBody>
          <a:bodyPr wrap="none" lIns="182880" tIns="146304" rIns="182880" bIns="146304" rtlCol="0">
            <a:spAutoFit/>
          </a:bodyPr>
          <a:lstStyle/>
          <a:p>
            <a:pPr algn="r">
              <a:lnSpc>
                <a:spcPct val="90000"/>
              </a:lnSpc>
              <a:spcAft>
                <a:spcPts val="600"/>
              </a:spcAft>
            </a:pPr>
            <a:r>
              <a:rPr lang="en-US" sz="2000"/>
              <a:t>#</a:t>
            </a:r>
            <a:r>
              <a:rPr lang="en-US" sz="2000" err="1"/>
              <a:t>AzureDevOps</a:t>
            </a:r>
            <a:endParaRPr lang="en-US" sz="2000"/>
          </a:p>
        </p:txBody>
      </p:sp>
    </p:spTree>
    <p:extLst>
      <p:ext uri="{BB962C8B-B14F-4D97-AF65-F5344CB8AC3E}">
        <p14:creationId xmlns:p14="http://schemas.microsoft.com/office/powerpoint/2010/main" val="400722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B733B48-C995-45C8-9E47-A128EC0CDD22}"/>
              </a:ext>
            </a:extLst>
          </p:cNvPr>
          <p:cNvPicPr>
            <a:picLocks noChangeAspect="1"/>
          </p:cNvPicPr>
          <p:nvPr/>
        </p:nvPicPr>
        <p:blipFill>
          <a:blip r:embed="rId2"/>
          <a:stretch>
            <a:fillRect/>
          </a:stretch>
        </p:blipFill>
        <p:spPr>
          <a:xfrm>
            <a:off x="0" y="-976491"/>
            <a:ext cx="12436475" cy="7971016"/>
          </a:xfrm>
          <a:prstGeom prst="rect">
            <a:avLst/>
          </a:prstGeom>
        </p:spPr>
      </p:pic>
    </p:spTree>
    <p:extLst>
      <p:ext uri="{BB962C8B-B14F-4D97-AF65-F5344CB8AC3E}">
        <p14:creationId xmlns:p14="http://schemas.microsoft.com/office/powerpoint/2010/main" val="1942082067"/>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F1675-9E83-44E2-8B81-DABE1DF18C28}"/>
              </a:ext>
            </a:extLst>
          </p:cNvPr>
          <p:cNvSpPr>
            <a:spLocks noGrp="1"/>
          </p:cNvSpPr>
          <p:nvPr>
            <p:ph type="title"/>
          </p:nvPr>
        </p:nvSpPr>
        <p:spPr>
          <a:xfrm>
            <a:off x="434976" y="1207895"/>
            <a:ext cx="8912224" cy="3605405"/>
          </a:xfrm>
        </p:spPr>
        <p:txBody>
          <a:bodyPr/>
          <a:lstStyle/>
          <a:p>
            <a:r>
              <a:rPr lang="en-US" dirty="0"/>
              <a:t>Using data to understand problems helps to inform the next problems we are going to solve.</a:t>
            </a:r>
          </a:p>
        </p:txBody>
      </p:sp>
    </p:spTree>
    <p:extLst>
      <p:ext uri="{BB962C8B-B14F-4D97-AF65-F5344CB8AC3E}">
        <p14:creationId xmlns:p14="http://schemas.microsoft.com/office/powerpoint/2010/main" val="1300135105"/>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F1675-9E83-44E2-8B81-DABE1DF18C28}"/>
              </a:ext>
            </a:extLst>
          </p:cNvPr>
          <p:cNvSpPr>
            <a:spLocks noGrp="1"/>
          </p:cNvSpPr>
          <p:nvPr>
            <p:ph type="title"/>
          </p:nvPr>
        </p:nvSpPr>
        <p:spPr>
          <a:xfrm>
            <a:off x="434976" y="1207895"/>
            <a:ext cx="8912224" cy="3605405"/>
          </a:xfrm>
        </p:spPr>
        <p:txBody>
          <a:bodyPr/>
          <a:lstStyle/>
          <a:p>
            <a:r>
              <a:rPr lang="en-US" dirty="0"/>
              <a:t>Planning Horizons</a:t>
            </a:r>
          </a:p>
        </p:txBody>
      </p:sp>
      <p:pic>
        <p:nvPicPr>
          <p:cNvPr id="3" name="Picture 2">
            <a:extLst>
              <a:ext uri="{FF2B5EF4-FFF2-40B4-BE49-F238E27FC236}">
                <a16:creationId xmlns:a16="http://schemas.microsoft.com/office/drawing/2014/main" id="{57BADC2C-476A-4721-91FE-AA13D34299D4}"/>
              </a:ext>
            </a:extLst>
          </p:cNvPr>
          <p:cNvPicPr>
            <a:picLocks noChangeAspect="1"/>
          </p:cNvPicPr>
          <p:nvPr/>
        </p:nvPicPr>
        <p:blipFill rotWithShape="1">
          <a:blip r:embed="rId2"/>
          <a:srcRect l="883" r="1564" b="23101"/>
          <a:stretch/>
        </p:blipFill>
        <p:spPr>
          <a:xfrm>
            <a:off x="434976" y="2171085"/>
            <a:ext cx="9718158" cy="2325330"/>
          </a:xfrm>
          <a:prstGeom prst="rect">
            <a:avLst/>
          </a:prstGeom>
        </p:spPr>
      </p:pic>
    </p:spTree>
    <p:extLst>
      <p:ext uri="{BB962C8B-B14F-4D97-AF65-F5344CB8AC3E}">
        <p14:creationId xmlns:p14="http://schemas.microsoft.com/office/powerpoint/2010/main" val="22717218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F1675-9E83-44E2-8B81-DABE1DF18C28}"/>
              </a:ext>
            </a:extLst>
          </p:cNvPr>
          <p:cNvSpPr>
            <a:spLocks noGrp="1"/>
          </p:cNvSpPr>
          <p:nvPr>
            <p:ph type="title"/>
          </p:nvPr>
        </p:nvSpPr>
        <p:spPr>
          <a:xfrm>
            <a:off x="434975" y="1207895"/>
            <a:ext cx="9781267" cy="3605405"/>
          </a:xfrm>
        </p:spPr>
        <p:txBody>
          <a:bodyPr/>
          <a:lstStyle/>
          <a:p>
            <a:r>
              <a:rPr lang="en-US" dirty="0"/>
              <a:t>How does Azure DevOps deliver it’s services to customers?</a:t>
            </a:r>
          </a:p>
        </p:txBody>
      </p:sp>
    </p:spTree>
    <p:extLst>
      <p:ext uri="{BB962C8B-B14F-4D97-AF65-F5344CB8AC3E}">
        <p14:creationId xmlns:p14="http://schemas.microsoft.com/office/powerpoint/2010/main" val="1084224329"/>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F1675-9E83-44E2-8B81-DABE1DF18C28}"/>
              </a:ext>
            </a:extLst>
          </p:cNvPr>
          <p:cNvSpPr>
            <a:spLocks noGrp="1"/>
          </p:cNvSpPr>
          <p:nvPr>
            <p:ph type="title"/>
          </p:nvPr>
        </p:nvSpPr>
        <p:spPr>
          <a:xfrm>
            <a:off x="434976" y="1207895"/>
            <a:ext cx="8912224" cy="3605405"/>
          </a:xfrm>
        </p:spPr>
        <p:txBody>
          <a:bodyPr/>
          <a:lstStyle/>
          <a:p>
            <a:r>
              <a:rPr lang="en-US" dirty="0"/>
              <a:t>Live site and security are largely prioritized over everything else.</a:t>
            </a:r>
          </a:p>
        </p:txBody>
      </p:sp>
    </p:spTree>
    <p:extLst>
      <p:ext uri="{BB962C8B-B14F-4D97-AF65-F5344CB8AC3E}">
        <p14:creationId xmlns:p14="http://schemas.microsoft.com/office/powerpoint/2010/main" val="475822847"/>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Security Mindset is Assume Breach</a:t>
            </a:r>
          </a:p>
        </p:txBody>
      </p:sp>
      <p:sp>
        <p:nvSpPr>
          <p:cNvPr id="2" name="Slide Number Placeholder 1"/>
          <p:cNvSpPr>
            <a:spLocks noGrp="1"/>
          </p:cNvSpPr>
          <p:nvPr>
            <p:ph type="sldNum" sz="quarter" idx="4294967295"/>
          </p:nvPr>
        </p:nvSpPr>
        <p:spPr>
          <a:xfrm>
            <a:off x="2502" y="6698229"/>
            <a:ext cx="548876" cy="297915"/>
          </a:xfrm>
        </p:spPr>
        <p:txBody>
          <a:bodyPr/>
          <a:lstStyle/>
          <a:p>
            <a:fld id="{63863B58-CBB8-49E9-BA96-0A2E095CB188}" type="slidenum">
              <a:rPr lang="en-US" smtClean="0">
                <a:solidFill>
                  <a:schemeClr val="bg1"/>
                </a:solidFill>
              </a:rPr>
              <a:pPr/>
              <a:t>41</a:t>
            </a:fld>
            <a:endParaRPr lang="en-US" dirty="0">
              <a:solidFill>
                <a:schemeClr val="bg1"/>
              </a:solidFill>
            </a:endParaRPr>
          </a:p>
        </p:txBody>
      </p:sp>
      <p:pic>
        <p:nvPicPr>
          <p:cNvPr id="74" name="Picture 2" descr="C:\Users\petern\AppData\Local\Temp\vmware-petern\VMwareDnD\cded05ca\MSFT_logo_rgb_C-Gray.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195502" y="6604938"/>
            <a:ext cx="1055282" cy="388180"/>
          </a:xfrm>
          <a:prstGeom prst="rect">
            <a:avLst/>
          </a:prstGeom>
          <a:noFill/>
          <a:extLst>
            <a:ext uri="{909E8E84-426E-40DD-AFC4-6F175D3DCCD1}">
              <a14:hiddenFill xmlns:a14="http://schemas.microsoft.com/office/drawing/2010/main">
                <a:solidFill>
                  <a:srgbClr val="FFFFFF"/>
                </a:solidFill>
              </a14:hiddenFill>
            </a:ext>
          </a:extLst>
        </p:spPr>
      </p:pic>
      <p:sp>
        <p:nvSpPr>
          <p:cNvPr id="37" name="Content Placeholder 2"/>
          <p:cNvSpPr txBox="1">
            <a:spLocks/>
          </p:cNvSpPr>
          <p:nvPr/>
        </p:nvSpPr>
        <p:spPr>
          <a:xfrm>
            <a:off x="2179332" y="5324607"/>
            <a:ext cx="4256961" cy="754087"/>
          </a:xfrm>
          <a:prstGeom prst="rect">
            <a:avLst/>
          </a:prstGeom>
        </p:spPr>
        <p:txBody>
          <a:bodyPr vert="horz" lIns="0" tIns="0" rIns="0" bIns="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99853" lvl="1" indent="-399853">
              <a:lnSpc>
                <a:spcPct val="90000"/>
              </a:lnSpc>
              <a:spcBef>
                <a:spcPts val="600"/>
              </a:spcBef>
              <a:buNone/>
            </a:pPr>
            <a:r>
              <a:rPr lang="en-US" sz="2399" dirty="0">
                <a:latin typeface="Segoe UI" panose="020B0502040204020203" pitchFamily="34" charset="0"/>
                <a:ea typeface="Segoe UI" panose="020B0502040204020203" pitchFamily="34" charset="0"/>
                <a:cs typeface="Segoe UI" panose="020B0502040204020203" pitchFamily="34" charset="0"/>
                <a:sym typeface="Wingdings 3"/>
              </a:rPr>
              <a:t></a:t>
            </a:r>
            <a:r>
              <a:rPr lang="en-US" sz="2399" dirty="0">
                <a:solidFill>
                  <a:srgbClr val="C00000"/>
                </a:solidFill>
                <a:latin typeface="Segoe UI" panose="020B0502040204020203" pitchFamily="34" charset="0"/>
                <a:ea typeface="Segoe UI" panose="020B0502040204020203" pitchFamily="34" charset="0"/>
                <a:cs typeface="Segoe UI" panose="020B0502040204020203" pitchFamily="34" charset="0"/>
                <a:sym typeface="Wingdings 3"/>
              </a:rPr>
              <a:t> </a:t>
            </a:r>
            <a:r>
              <a:rPr lang="en-US" sz="2399" dirty="0">
                <a:latin typeface="Segoe UI" panose="020B0502040204020203" pitchFamily="34" charset="0"/>
                <a:ea typeface="Segoe UI" panose="020B0502040204020203" pitchFamily="34" charset="0"/>
                <a:cs typeface="Segoe UI" panose="020B0502040204020203" pitchFamily="34" charset="0"/>
              </a:rPr>
              <a:t>Double blind test</a:t>
            </a:r>
          </a:p>
          <a:p>
            <a:pPr marL="0" lvl="1" indent="0">
              <a:lnSpc>
                <a:spcPct val="90000"/>
              </a:lnSpc>
              <a:spcBef>
                <a:spcPts val="600"/>
              </a:spcBef>
              <a:buNone/>
            </a:pPr>
            <a:r>
              <a:rPr lang="en-US" sz="2399" dirty="0">
                <a:latin typeface="Segoe UI" panose="020B0502040204020203" pitchFamily="34" charset="0"/>
                <a:ea typeface="Segoe UI" panose="020B0502040204020203" pitchFamily="34" charset="0"/>
                <a:cs typeface="Segoe UI" panose="020B0502040204020203" pitchFamily="34" charset="0"/>
                <a:sym typeface="Wingdings 3"/>
              </a:rPr>
              <a:t></a:t>
            </a:r>
            <a:r>
              <a:rPr lang="en-US" sz="2399" dirty="0">
                <a:solidFill>
                  <a:srgbClr val="C00000"/>
                </a:solidFill>
                <a:latin typeface="Segoe UI" panose="020B0502040204020203" pitchFamily="34" charset="0"/>
                <a:ea typeface="Segoe UI" panose="020B0502040204020203" pitchFamily="34" charset="0"/>
                <a:cs typeface="Segoe UI" panose="020B0502040204020203" pitchFamily="34" charset="0"/>
                <a:sym typeface="Wingdings 3"/>
              </a:rPr>
              <a:t> </a:t>
            </a:r>
            <a:r>
              <a:rPr lang="en-US" sz="2399" dirty="0">
                <a:latin typeface="Segoe UI" panose="020B0502040204020203" pitchFamily="34" charset="0"/>
                <a:ea typeface="Segoe UI" panose="020B0502040204020203" pitchFamily="34" charset="0"/>
                <a:cs typeface="Segoe UI" panose="020B0502040204020203" pitchFamily="34" charset="0"/>
              </a:rPr>
              <a:t>Full disclosure at or near end</a:t>
            </a:r>
          </a:p>
        </p:txBody>
      </p:sp>
      <p:grpSp>
        <p:nvGrpSpPr>
          <p:cNvPr id="79" name="Group 78"/>
          <p:cNvGrpSpPr/>
          <p:nvPr/>
        </p:nvGrpSpPr>
        <p:grpSpPr>
          <a:xfrm>
            <a:off x="7680672" y="1718504"/>
            <a:ext cx="3355889" cy="3420169"/>
            <a:chOff x="1093788" y="2876550"/>
            <a:chExt cx="2182812" cy="2933701"/>
          </a:xfrm>
          <a:solidFill>
            <a:srgbClr val="0070C0"/>
          </a:solidFill>
        </p:grpSpPr>
        <p:sp>
          <p:nvSpPr>
            <p:cNvPr id="80" name="Freeform 30"/>
            <p:cNvSpPr>
              <a:spLocks/>
            </p:cNvSpPr>
            <p:nvPr/>
          </p:nvSpPr>
          <p:spPr bwMode="auto">
            <a:xfrm>
              <a:off x="1093788" y="3616325"/>
              <a:ext cx="2166937" cy="1208088"/>
            </a:xfrm>
            <a:custGeom>
              <a:avLst/>
              <a:gdLst>
                <a:gd name="T0" fmla="*/ 657 w 918"/>
                <a:gd name="T1" fmla="*/ 39 h 512"/>
                <a:gd name="T2" fmla="*/ 464 w 918"/>
                <a:gd name="T3" fmla="*/ 0 h 512"/>
                <a:gd name="T4" fmla="*/ 252 w 918"/>
                <a:gd name="T5" fmla="*/ 43 h 512"/>
                <a:gd name="T6" fmla="*/ 7 w 918"/>
                <a:gd name="T7" fmla="*/ 249 h 512"/>
                <a:gd name="T8" fmla="*/ 49 w 918"/>
                <a:gd name="T9" fmla="*/ 378 h 512"/>
                <a:gd name="T10" fmla="*/ 481 w 918"/>
                <a:gd name="T11" fmla="*/ 512 h 512"/>
                <a:gd name="T12" fmla="*/ 857 w 918"/>
                <a:gd name="T13" fmla="*/ 405 h 512"/>
                <a:gd name="T14" fmla="*/ 918 w 918"/>
                <a:gd name="T15" fmla="*/ 249 h 512"/>
                <a:gd name="T16" fmla="*/ 657 w 918"/>
                <a:gd name="T17" fmla="*/ 3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8" h="512">
                  <a:moveTo>
                    <a:pt x="657" y="39"/>
                  </a:moveTo>
                  <a:cubicBezTo>
                    <a:pt x="592" y="12"/>
                    <a:pt x="517" y="0"/>
                    <a:pt x="464" y="0"/>
                  </a:cubicBezTo>
                  <a:cubicBezTo>
                    <a:pt x="404" y="0"/>
                    <a:pt x="321" y="11"/>
                    <a:pt x="252" y="43"/>
                  </a:cubicBezTo>
                  <a:cubicBezTo>
                    <a:pt x="107" y="82"/>
                    <a:pt x="7" y="159"/>
                    <a:pt x="7" y="249"/>
                  </a:cubicBezTo>
                  <a:cubicBezTo>
                    <a:pt x="7" y="296"/>
                    <a:pt x="0" y="341"/>
                    <a:pt x="49" y="378"/>
                  </a:cubicBezTo>
                  <a:cubicBezTo>
                    <a:pt x="79" y="400"/>
                    <a:pt x="323" y="512"/>
                    <a:pt x="481" y="512"/>
                  </a:cubicBezTo>
                  <a:cubicBezTo>
                    <a:pt x="636" y="512"/>
                    <a:pt x="831" y="424"/>
                    <a:pt x="857" y="405"/>
                  </a:cubicBezTo>
                  <a:cubicBezTo>
                    <a:pt x="909" y="367"/>
                    <a:pt x="918" y="298"/>
                    <a:pt x="918" y="249"/>
                  </a:cubicBezTo>
                  <a:cubicBezTo>
                    <a:pt x="918" y="156"/>
                    <a:pt x="811" y="76"/>
                    <a:pt x="657"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endParaRPr lang="en-US" sz="1799"/>
            </a:p>
          </p:txBody>
        </p:sp>
        <p:sp>
          <p:nvSpPr>
            <p:cNvPr id="81" name="Freeform 33"/>
            <p:cNvSpPr>
              <a:spLocks/>
            </p:cNvSpPr>
            <p:nvPr/>
          </p:nvSpPr>
          <p:spPr bwMode="auto">
            <a:xfrm>
              <a:off x="1093788" y="3616325"/>
              <a:ext cx="2166937" cy="1208088"/>
            </a:xfrm>
            <a:custGeom>
              <a:avLst/>
              <a:gdLst>
                <a:gd name="T0" fmla="*/ 657 w 918"/>
                <a:gd name="T1" fmla="*/ 39 h 512"/>
                <a:gd name="T2" fmla="*/ 464 w 918"/>
                <a:gd name="T3" fmla="*/ 0 h 512"/>
                <a:gd name="T4" fmla="*/ 252 w 918"/>
                <a:gd name="T5" fmla="*/ 43 h 512"/>
                <a:gd name="T6" fmla="*/ 7 w 918"/>
                <a:gd name="T7" fmla="*/ 249 h 512"/>
                <a:gd name="T8" fmla="*/ 49 w 918"/>
                <a:gd name="T9" fmla="*/ 378 h 512"/>
                <a:gd name="T10" fmla="*/ 481 w 918"/>
                <a:gd name="T11" fmla="*/ 512 h 512"/>
                <a:gd name="T12" fmla="*/ 857 w 918"/>
                <a:gd name="T13" fmla="*/ 405 h 512"/>
                <a:gd name="T14" fmla="*/ 918 w 918"/>
                <a:gd name="T15" fmla="*/ 249 h 512"/>
                <a:gd name="T16" fmla="*/ 657 w 918"/>
                <a:gd name="T17" fmla="*/ 3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8" h="512">
                  <a:moveTo>
                    <a:pt x="657" y="39"/>
                  </a:moveTo>
                  <a:cubicBezTo>
                    <a:pt x="592" y="12"/>
                    <a:pt x="517" y="0"/>
                    <a:pt x="464" y="0"/>
                  </a:cubicBezTo>
                  <a:cubicBezTo>
                    <a:pt x="404" y="0"/>
                    <a:pt x="321" y="11"/>
                    <a:pt x="252" y="43"/>
                  </a:cubicBezTo>
                  <a:cubicBezTo>
                    <a:pt x="107" y="82"/>
                    <a:pt x="7" y="159"/>
                    <a:pt x="7" y="249"/>
                  </a:cubicBezTo>
                  <a:cubicBezTo>
                    <a:pt x="7" y="296"/>
                    <a:pt x="0" y="341"/>
                    <a:pt x="49" y="378"/>
                  </a:cubicBezTo>
                  <a:cubicBezTo>
                    <a:pt x="79" y="400"/>
                    <a:pt x="323" y="512"/>
                    <a:pt x="481" y="512"/>
                  </a:cubicBezTo>
                  <a:cubicBezTo>
                    <a:pt x="636" y="512"/>
                    <a:pt x="831" y="424"/>
                    <a:pt x="857" y="405"/>
                  </a:cubicBezTo>
                  <a:cubicBezTo>
                    <a:pt x="909" y="367"/>
                    <a:pt x="918" y="298"/>
                    <a:pt x="918" y="249"/>
                  </a:cubicBezTo>
                  <a:cubicBezTo>
                    <a:pt x="918" y="156"/>
                    <a:pt x="811" y="76"/>
                    <a:pt x="657" y="39"/>
                  </a:cubicBezTo>
                  <a:close/>
                </a:path>
              </a:pathLst>
            </a:custGeom>
            <a:grpFill/>
            <a:ln w="28575" cap="flat">
              <a:solidFill>
                <a:srgbClr val="FFFFFF"/>
              </a:solidFill>
              <a:prstDash val="solid"/>
              <a:miter lim="800000"/>
              <a:headEnd/>
              <a:tailEnd/>
            </a:ln>
            <a:extLst/>
          </p:spPr>
          <p:txBody>
            <a:bodyPr vert="horz" wrap="square" lIns="91403" tIns="45701" rIns="91403" bIns="45701" numCol="1" anchor="t" anchorCtr="0" compatLnSpc="1">
              <a:prstTxWarp prst="textNoShape">
                <a:avLst/>
              </a:prstTxWarp>
            </a:bodyPr>
            <a:lstStyle/>
            <a:p>
              <a:endParaRPr lang="en-US" sz="1799"/>
            </a:p>
          </p:txBody>
        </p:sp>
        <p:sp>
          <p:nvSpPr>
            <p:cNvPr id="82" name="Freeform 34"/>
            <p:cNvSpPr>
              <a:spLocks noEditPoints="1"/>
            </p:cNvSpPr>
            <p:nvPr/>
          </p:nvSpPr>
          <p:spPr bwMode="auto">
            <a:xfrm>
              <a:off x="1217613" y="2876550"/>
              <a:ext cx="1970087" cy="1295400"/>
            </a:xfrm>
            <a:custGeom>
              <a:avLst/>
              <a:gdLst>
                <a:gd name="T0" fmla="*/ 623 w 835"/>
                <a:gd name="T1" fmla="*/ 74 h 549"/>
                <a:gd name="T2" fmla="*/ 162 w 835"/>
                <a:gd name="T3" fmla="*/ 95 h 549"/>
                <a:gd name="T4" fmla="*/ 23 w 835"/>
                <a:gd name="T5" fmla="*/ 504 h 549"/>
                <a:gd name="T6" fmla="*/ 419 w 835"/>
                <a:gd name="T7" fmla="*/ 495 h 549"/>
                <a:gd name="T8" fmla="*/ 795 w 835"/>
                <a:gd name="T9" fmla="*/ 506 h 549"/>
                <a:gd name="T10" fmla="*/ 568 w 835"/>
                <a:gd name="T11" fmla="*/ 144 h 549"/>
                <a:gd name="T12" fmla="*/ 595 w 835"/>
                <a:gd name="T13" fmla="*/ 196 h 549"/>
                <a:gd name="T14" fmla="*/ 587 w 835"/>
                <a:gd name="T15" fmla="*/ 191 h 549"/>
                <a:gd name="T16" fmla="*/ 568 w 835"/>
                <a:gd name="T17" fmla="*/ 144 h 549"/>
                <a:gd name="T18" fmla="*/ 575 w 835"/>
                <a:gd name="T19" fmla="*/ 190 h 549"/>
                <a:gd name="T20" fmla="*/ 583 w 835"/>
                <a:gd name="T21" fmla="*/ 196 h 549"/>
                <a:gd name="T22" fmla="*/ 578 w 835"/>
                <a:gd name="T23" fmla="*/ 235 h 549"/>
                <a:gd name="T24" fmla="*/ 565 w 835"/>
                <a:gd name="T25" fmla="*/ 211 h 549"/>
                <a:gd name="T26" fmla="*/ 225 w 835"/>
                <a:gd name="T27" fmla="*/ 272 h 549"/>
                <a:gd name="T28" fmla="*/ 224 w 835"/>
                <a:gd name="T29" fmla="*/ 264 h 549"/>
                <a:gd name="T30" fmla="*/ 227 w 835"/>
                <a:gd name="T31" fmla="*/ 178 h 549"/>
                <a:gd name="T32" fmla="*/ 221 w 835"/>
                <a:gd name="T33" fmla="*/ 172 h 549"/>
                <a:gd name="T34" fmla="*/ 258 w 835"/>
                <a:gd name="T35" fmla="*/ 137 h 549"/>
                <a:gd name="T36" fmla="*/ 225 w 835"/>
                <a:gd name="T37" fmla="*/ 272 h 549"/>
                <a:gd name="T38" fmla="*/ 273 w 835"/>
                <a:gd name="T39" fmla="*/ 271 h 549"/>
                <a:gd name="T40" fmla="*/ 268 w 835"/>
                <a:gd name="T41" fmla="*/ 261 h 549"/>
                <a:gd name="T42" fmla="*/ 277 w 835"/>
                <a:gd name="T43" fmla="*/ 220 h 549"/>
                <a:gd name="T44" fmla="*/ 266 w 835"/>
                <a:gd name="T45" fmla="*/ 195 h 549"/>
                <a:gd name="T46" fmla="*/ 275 w 835"/>
                <a:gd name="T47" fmla="*/ 155 h 549"/>
                <a:gd name="T48" fmla="*/ 264 w 835"/>
                <a:gd name="T49" fmla="*/ 133 h 549"/>
                <a:gd name="T50" fmla="*/ 293 w 835"/>
                <a:gd name="T51" fmla="*/ 123 h 549"/>
                <a:gd name="T52" fmla="*/ 283 w 835"/>
                <a:gd name="T53" fmla="*/ 194 h 549"/>
                <a:gd name="T54" fmla="*/ 312 w 835"/>
                <a:gd name="T55" fmla="*/ 229 h 549"/>
                <a:gd name="T56" fmla="*/ 370 w 835"/>
                <a:gd name="T57" fmla="*/ 107 h 549"/>
                <a:gd name="T58" fmla="*/ 368 w 835"/>
                <a:gd name="T59" fmla="*/ 271 h 549"/>
                <a:gd name="T60" fmla="*/ 326 w 835"/>
                <a:gd name="T61" fmla="*/ 264 h 549"/>
                <a:gd name="T62" fmla="*/ 333 w 835"/>
                <a:gd name="T63" fmla="*/ 246 h 549"/>
                <a:gd name="T64" fmla="*/ 324 w 835"/>
                <a:gd name="T65" fmla="*/ 117 h 549"/>
                <a:gd name="T66" fmla="*/ 326 w 835"/>
                <a:gd name="T67" fmla="*/ 103 h 549"/>
                <a:gd name="T68" fmla="*/ 374 w 835"/>
                <a:gd name="T69" fmla="*/ 100 h 549"/>
                <a:gd name="T70" fmla="*/ 375 w 835"/>
                <a:gd name="T71" fmla="*/ 271 h 549"/>
                <a:gd name="T72" fmla="*/ 395 w 835"/>
                <a:gd name="T73" fmla="*/ 215 h 549"/>
                <a:gd name="T74" fmla="*/ 404 w 835"/>
                <a:gd name="T75" fmla="*/ 217 h 549"/>
                <a:gd name="T76" fmla="*/ 375 w 835"/>
                <a:gd name="T77" fmla="*/ 271 h 549"/>
                <a:gd name="T78" fmla="*/ 455 w 835"/>
                <a:gd name="T79" fmla="*/ 121 h 549"/>
                <a:gd name="T80" fmla="*/ 462 w 835"/>
                <a:gd name="T81" fmla="*/ 261 h 549"/>
                <a:gd name="T82" fmla="*/ 432 w 835"/>
                <a:gd name="T83" fmla="*/ 265 h 549"/>
                <a:gd name="T84" fmla="*/ 419 w 835"/>
                <a:gd name="T85" fmla="*/ 117 h 549"/>
                <a:gd name="T86" fmla="*/ 410 w 835"/>
                <a:gd name="T87" fmla="*/ 98 h 549"/>
                <a:gd name="T88" fmla="*/ 459 w 835"/>
                <a:gd name="T89" fmla="*/ 95 h 549"/>
                <a:gd name="T90" fmla="*/ 460 w 835"/>
                <a:gd name="T91" fmla="*/ 109 h 549"/>
                <a:gd name="T92" fmla="*/ 496 w 835"/>
                <a:gd name="T93" fmla="*/ 224 h 549"/>
                <a:gd name="T94" fmla="*/ 468 w 835"/>
                <a:gd name="T95" fmla="*/ 260 h 549"/>
                <a:gd name="T96" fmla="*/ 491 w 835"/>
                <a:gd name="T97" fmla="*/ 139 h 549"/>
                <a:gd name="T98" fmla="*/ 488 w 835"/>
                <a:gd name="T99" fmla="*/ 102 h 549"/>
                <a:gd name="T100" fmla="*/ 511 w 835"/>
                <a:gd name="T101" fmla="*/ 117 h 549"/>
                <a:gd name="T102" fmla="*/ 557 w 835"/>
                <a:gd name="T103" fmla="*/ 272 h 549"/>
                <a:gd name="T104" fmla="*/ 515 w 835"/>
                <a:gd name="T105" fmla="*/ 265 h 549"/>
                <a:gd name="T106" fmla="*/ 524 w 835"/>
                <a:gd name="T107" fmla="*/ 248 h 549"/>
                <a:gd name="T108" fmla="*/ 524 w 835"/>
                <a:gd name="T109" fmla="*/ 129 h 549"/>
                <a:gd name="T110" fmla="*/ 526 w 835"/>
                <a:gd name="T111" fmla="*/ 118 h 549"/>
                <a:gd name="T112" fmla="*/ 557 w 835"/>
                <a:gd name="T113" fmla="*/ 272 h 549"/>
                <a:gd name="T114" fmla="*/ 595 w 835"/>
                <a:gd name="T115" fmla="*/ 272 h 549"/>
                <a:gd name="T116" fmla="*/ 564 w 835"/>
                <a:gd name="T117" fmla="*/ 262 h 549"/>
                <a:gd name="T118" fmla="*/ 592 w 835"/>
                <a:gd name="T119" fmla="*/ 23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5" h="549">
                  <a:moveTo>
                    <a:pt x="749" y="266"/>
                  </a:moveTo>
                  <a:cubicBezTo>
                    <a:pt x="749" y="266"/>
                    <a:pt x="690" y="124"/>
                    <a:pt x="623" y="74"/>
                  </a:cubicBezTo>
                  <a:cubicBezTo>
                    <a:pt x="562" y="28"/>
                    <a:pt x="480" y="0"/>
                    <a:pt x="389" y="0"/>
                  </a:cubicBezTo>
                  <a:cubicBezTo>
                    <a:pt x="295" y="0"/>
                    <a:pt x="223" y="45"/>
                    <a:pt x="162" y="95"/>
                  </a:cubicBezTo>
                  <a:cubicBezTo>
                    <a:pt x="100" y="145"/>
                    <a:pt x="34" y="213"/>
                    <a:pt x="34" y="289"/>
                  </a:cubicBezTo>
                  <a:cubicBezTo>
                    <a:pt x="34" y="334"/>
                    <a:pt x="0" y="467"/>
                    <a:pt x="23" y="504"/>
                  </a:cubicBezTo>
                  <a:cubicBezTo>
                    <a:pt x="36" y="525"/>
                    <a:pt x="31" y="544"/>
                    <a:pt x="56" y="549"/>
                  </a:cubicBezTo>
                  <a:cubicBezTo>
                    <a:pt x="210" y="489"/>
                    <a:pt x="315" y="495"/>
                    <a:pt x="419" y="495"/>
                  </a:cubicBezTo>
                  <a:cubicBezTo>
                    <a:pt x="500" y="495"/>
                    <a:pt x="679" y="458"/>
                    <a:pt x="767" y="547"/>
                  </a:cubicBezTo>
                  <a:cubicBezTo>
                    <a:pt x="803" y="546"/>
                    <a:pt x="777" y="527"/>
                    <a:pt x="795" y="506"/>
                  </a:cubicBezTo>
                  <a:cubicBezTo>
                    <a:pt x="835" y="461"/>
                    <a:pt x="749" y="266"/>
                    <a:pt x="749" y="266"/>
                  </a:cubicBezTo>
                  <a:close/>
                  <a:moveTo>
                    <a:pt x="568" y="144"/>
                  </a:moveTo>
                  <a:cubicBezTo>
                    <a:pt x="577" y="151"/>
                    <a:pt x="586" y="159"/>
                    <a:pt x="595" y="167"/>
                  </a:cubicBezTo>
                  <a:cubicBezTo>
                    <a:pt x="595" y="177"/>
                    <a:pt x="595" y="186"/>
                    <a:pt x="595" y="196"/>
                  </a:cubicBezTo>
                  <a:cubicBezTo>
                    <a:pt x="595" y="196"/>
                    <a:pt x="594" y="199"/>
                    <a:pt x="591" y="196"/>
                  </a:cubicBezTo>
                  <a:cubicBezTo>
                    <a:pt x="589" y="195"/>
                    <a:pt x="588" y="193"/>
                    <a:pt x="587" y="191"/>
                  </a:cubicBezTo>
                  <a:cubicBezTo>
                    <a:pt x="584" y="177"/>
                    <a:pt x="578" y="164"/>
                    <a:pt x="567" y="154"/>
                  </a:cubicBezTo>
                  <a:cubicBezTo>
                    <a:pt x="567" y="150"/>
                    <a:pt x="567" y="147"/>
                    <a:pt x="568" y="144"/>
                  </a:cubicBezTo>
                  <a:close/>
                  <a:moveTo>
                    <a:pt x="566" y="201"/>
                  </a:moveTo>
                  <a:cubicBezTo>
                    <a:pt x="571" y="201"/>
                    <a:pt x="574" y="196"/>
                    <a:pt x="575" y="190"/>
                  </a:cubicBezTo>
                  <a:cubicBezTo>
                    <a:pt x="576" y="188"/>
                    <a:pt x="577" y="186"/>
                    <a:pt x="579" y="187"/>
                  </a:cubicBezTo>
                  <a:cubicBezTo>
                    <a:pt x="583" y="190"/>
                    <a:pt x="583" y="195"/>
                    <a:pt x="583" y="196"/>
                  </a:cubicBezTo>
                  <a:cubicBezTo>
                    <a:pt x="582" y="207"/>
                    <a:pt x="582" y="218"/>
                    <a:pt x="582" y="230"/>
                  </a:cubicBezTo>
                  <a:cubicBezTo>
                    <a:pt x="582" y="231"/>
                    <a:pt x="583" y="236"/>
                    <a:pt x="578" y="235"/>
                  </a:cubicBezTo>
                  <a:cubicBezTo>
                    <a:pt x="576" y="235"/>
                    <a:pt x="575" y="232"/>
                    <a:pt x="574" y="229"/>
                  </a:cubicBezTo>
                  <a:cubicBezTo>
                    <a:pt x="573" y="223"/>
                    <a:pt x="571" y="215"/>
                    <a:pt x="565" y="211"/>
                  </a:cubicBezTo>
                  <a:cubicBezTo>
                    <a:pt x="565" y="208"/>
                    <a:pt x="566" y="204"/>
                    <a:pt x="566" y="201"/>
                  </a:cubicBezTo>
                  <a:close/>
                  <a:moveTo>
                    <a:pt x="225" y="272"/>
                  </a:moveTo>
                  <a:cubicBezTo>
                    <a:pt x="224" y="272"/>
                    <a:pt x="221" y="272"/>
                    <a:pt x="221" y="268"/>
                  </a:cubicBezTo>
                  <a:cubicBezTo>
                    <a:pt x="221" y="266"/>
                    <a:pt x="222" y="265"/>
                    <a:pt x="224" y="264"/>
                  </a:cubicBezTo>
                  <a:cubicBezTo>
                    <a:pt x="229" y="262"/>
                    <a:pt x="228" y="261"/>
                    <a:pt x="228" y="255"/>
                  </a:cubicBezTo>
                  <a:cubicBezTo>
                    <a:pt x="228" y="230"/>
                    <a:pt x="228" y="204"/>
                    <a:pt x="227" y="178"/>
                  </a:cubicBezTo>
                  <a:cubicBezTo>
                    <a:pt x="227" y="173"/>
                    <a:pt x="227" y="172"/>
                    <a:pt x="223" y="174"/>
                  </a:cubicBezTo>
                  <a:cubicBezTo>
                    <a:pt x="222" y="174"/>
                    <a:pt x="221" y="174"/>
                    <a:pt x="221" y="172"/>
                  </a:cubicBezTo>
                  <a:cubicBezTo>
                    <a:pt x="221" y="168"/>
                    <a:pt x="224" y="165"/>
                    <a:pt x="224" y="164"/>
                  </a:cubicBezTo>
                  <a:cubicBezTo>
                    <a:pt x="235" y="154"/>
                    <a:pt x="246" y="145"/>
                    <a:pt x="258" y="137"/>
                  </a:cubicBezTo>
                  <a:cubicBezTo>
                    <a:pt x="259" y="182"/>
                    <a:pt x="261" y="227"/>
                    <a:pt x="263" y="272"/>
                  </a:cubicBezTo>
                  <a:cubicBezTo>
                    <a:pt x="250" y="272"/>
                    <a:pt x="238" y="272"/>
                    <a:pt x="225" y="272"/>
                  </a:cubicBezTo>
                  <a:close/>
                  <a:moveTo>
                    <a:pt x="301" y="264"/>
                  </a:moveTo>
                  <a:cubicBezTo>
                    <a:pt x="292" y="272"/>
                    <a:pt x="283" y="271"/>
                    <a:pt x="273" y="271"/>
                  </a:cubicBezTo>
                  <a:cubicBezTo>
                    <a:pt x="272" y="271"/>
                    <a:pt x="270" y="271"/>
                    <a:pt x="269" y="271"/>
                  </a:cubicBezTo>
                  <a:cubicBezTo>
                    <a:pt x="269" y="268"/>
                    <a:pt x="269" y="264"/>
                    <a:pt x="268" y="261"/>
                  </a:cubicBezTo>
                  <a:cubicBezTo>
                    <a:pt x="278" y="260"/>
                    <a:pt x="279" y="252"/>
                    <a:pt x="278" y="245"/>
                  </a:cubicBezTo>
                  <a:cubicBezTo>
                    <a:pt x="278" y="237"/>
                    <a:pt x="278" y="229"/>
                    <a:pt x="277" y="220"/>
                  </a:cubicBezTo>
                  <a:cubicBezTo>
                    <a:pt x="277" y="211"/>
                    <a:pt x="275" y="203"/>
                    <a:pt x="266" y="205"/>
                  </a:cubicBezTo>
                  <a:cubicBezTo>
                    <a:pt x="266" y="202"/>
                    <a:pt x="266" y="198"/>
                    <a:pt x="266" y="195"/>
                  </a:cubicBezTo>
                  <a:cubicBezTo>
                    <a:pt x="276" y="190"/>
                    <a:pt x="276" y="182"/>
                    <a:pt x="275" y="174"/>
                  </a:cubicBezTo>
                  <a:cubicBezTo>
                    <a:pt x="275" y="168"/>
                    <a:pt x="275" y="162"/>
                    <a:pt x="275" y="155"/>
                  </a:cubicBezTo>
                  <a:cubicBezTo>
                    <a:pt x="274" y="147"/>
                    <a:pt x="272" y="140"/>
                    <a:pt x="264" y="144"/>
                  </a:cubicBezTo>
                  <a:cubicBezTo>
                    <a:pt x="264" y="140"/>
                    <a:pt x="264" y="137"/>
                    <a:pt x="264" y="133"/>
                  </a:cubicBezTo>
                  <a:cubicBezTo>
                    <a:pt x="265" y="132"/>
                    <a:pt x="266" y="131"/>
                    <a:pt x="268" y="130"/>
                  </a:cubicBezTo>
                  <a:cubicBezTo>
                    <a:pt x="276" y="125"/>
                    <a:pt x="285" y="121"/>
                    <a:pt x="293" y="123"/>
                  </a:cubicBezTo>
                  <a:cubicBezTo>
                    <a:pt x="302" y="125"/>
                    <a:pt x="308" y="134"/>
                    <a:pt x="308" y="150"/>
                  </a:cubicBezTo>
                  <a:cubicBezTo>
                    <a:pt x="309" y="174"/>
                    <a:pt x="296" y="187"/>
                    <a:pt x="283" y="194"/>
                  </a:cubicBezTo>
                  <a:cubicBezTo>
                    <a:pt x="283" y="194"/>
                    <a:pt x="283" y="194"/>
                    <a:pt x="283" y="195"/>
                  </a:cubicBezTo>
                  <a:cubicBezTo>
                    <a:pt x="299" y="194"/>
                    <a:pt x="311" y="202"/>
                    <a:pt x="312" y="229"/>
                  </a:cubicBezTo>
                  <a:cubicBezTo>
                    <a:pt x="313" y="244"/>
                    <a:pt x="309" y="257"/>
                    <a:pt x="301" y="264"/>
                  </a:cubicBezTo>
                  <a:close/>
                  <a:moveTo>
                    <a:pt x="370" y="107"/>
                  </a:moveTo>
                  <a:cubicBezTo>
                    <a:pt x="365" y="110"/>
                    <a:pt x="365" y="112"/>
                    <a:pt x="366" y="120"/>
                  </a:cubicBezTo>
                  <a:cubicBezTo>
                    <a:pt x="366" y="170"/>
                    <a:pt x="367" y="221"/>
                    <a:pt x="368" y="271"/>
                  </a:cubicBezTo>
                  <a:cubicBezTo>
                    <a:pt x="356" y="271"/>
                    <a:pt x="344" y="271"/>
                    <a:pt x="331" y="271"/>
                  </a:cubicBezTo>
                  <a:cubicBezTo>
                    <a:pt x="331" y="271"/>
                    <a:pt x="326" y="270"/>
                    <a:pt x="326" y="264"/>
                  </a:cubicBezTo>
                  <a:cubicBezTo>
                    <a:pt x="326" y="261"/>
                    <a:pt x="327" y="259"/>
                    <a:pt x="329" y="258"/>
                  </a:cubicBezTo>
                  <a:cubicBezTo>
                    <a:pt x="334" y="255"/>
                    <a:pt x="334" y="254"/>
                    <a:pt x="333" y="246"/>
                  </a:cubicBezTo>
                  <a:cubicBezTo>
                    <a:pt x="332" y="206"/>
                    <a:pt x="331" y="167"/>
                    <a:pt x="330" y="128"/>
                  </a:cubicBezTo>
                  <a:cubicBezTo>
                    <a:pt x="329" y="119"/>
                    <a:pt x="329" y="118"/>
                    <a:pt x="324" y="117"/>
                  </a:cubicBezTo>
                  <a:cubicBezTo>
                    <a:pt x="322" y="117"/>
                    <a:pt x="321" y="115"/>
                    <a:pt x="321" y="112"/>
                  </a:cubicBezTo>
                  <a:cubicBezTo>
                    <a:pt x="321" y="105"/>
                    <a:pt x="325" y="103"/>
                    <a:pt x="326" y="103"/>
                  </a:cubicBezTo>
                  <a:cubicBezTo>
                    <a:pt x="340" y="99"/>
                    <a:pt x="354" y="95"/>
                    <a:pt x="368" y="93"/>
                  </a:cubicBezTo>
                  <a:cubicBezTo>
                    <a:pt x="369" y="93"/>
                    <a:pt x="373" y="93"/>
                    <a:pt x="374" y="100"/>
                  </a:cubicBezTo>
                  <a:cubicBezTo>
                    <a:pt x="374" y="103"/>
                    <a:pt x="372" y="106"/>
                    <a:pt x="370" y="107"/>
                  </a:cubicBezTo>
                  <a:close/>
                  <a:moveTo>
                    <a:pt x="375" y="271"/>
                  </a:moveTo>
                  <a:cubicBezTo>
                    <a:pt x="374" y="266"/>
                    <a:pt x="374" y="261"/>
                    <a:pt x="374" y="257"/>
                  </a:cubicBezTo>
                  <a:cubicBezTo>
                    <a:pt x="386" y="254"/>
                    <a:pt x="392" y="237"/>
                    <a:pt x="395" y="215"/>
                  </a:cubicBezTo>
                  <a:cubicBezTo>
                    <a:pt x="396" y="210"/>
                    <a:pt x="397" y="208"/>
                    <a:pt x="400" y="208"/>
                  </a:cubicBezTo>
                  <a:cubicBezTo>
                    <a:pt x="404" y="208"/>
                    <a:pt x="404" y="213"/>
                    <a:pt x="404" y="217"/>
                  </a:cubicBezTo>
                  <a:cubicBezTo>
                    <a:pt x="404" y="235"/>
                    <a:pt x="404" y="253"/>
                    <a:pt x="404" y="271"/>
                  </a:cubicBezTo>
                  <a:cubicBezTo>
                    <a:pt x="394" y="271"/>
                    <a:pt x="384" y="271"/>
                    <a:pt x="375" y="271"/>
                  </a:cubicBezTo>
                  <a:close/>
                  <a:moveTo>
                    <a:pt x="460" y="109"/>
                  </a:moveTo>
                  <a:cubicBezTo>
                    <a:pt x="455" y="111"/>
                    <a:pt x="455" y="112"/>
                    <a:pt x="455" y="121"/>
                  </a:cubicBezTo>
                  <a:cubicBezTo>
                    <a:pt x="454" y="159"/>
                    <a:pt x="454" y="196"/>
                    <a:pt x="453" y="234"/>
                  </a:cubicBezTo>
                  <a:cubicBezTo>
                    <a:pt x="453" y="237"/>
                    <a:pt x="451" y="255"/>
                    <a:pt x="462" y="261"/>
                  </a:cubicBezTo>
                  <a:cubicBezTo>
                    <a:pt x="462" y="265"/>
                    <a:pt x="461" y="270"/>
                    <a:pt x="461" y="274"/>
                  </a:cubicBezTo>
                  <a:cubicBezTo>
                    <a:pt x="450" y="274"/>
                    <a:pt x="442" y="274"/>
                    <a:pt x="432" y="265"/>
                  </a:cubicBezTo>
                  <a:cubicBezTo>
                    <a:pt x="420" y="253"/>
                    <a:pt x="418" y="244"/>
                    <a:pt x="418" y="232"/>
                  </a:cubicBezTo>
                  <a:cubicBezTo>
                    <a:pt x="418" y="194"/>
                    <a:pt x="419" y="156"/>
                    <a:pt x="419" y="117"/>
                  </a:cubicBezTo>
                  <a:cubicBezTo>
                    <a:pt x="419" y="109"/>
                    <a:pt x="419" y="107"/>
                    <a:pt x="414" y="104"/>
                  </a:cubicBezTo>
                  <a:cubicBezTo>
                    <a:pt x="412" y="103"/>
                    <a:pt x="410" y="101"/>
                    <a:pt x="410" y="98"/>
                  </a:cubicBezTo>
                  <a:cubicBezTo>
                    <a:pt x="410" y="91"/>
                    <a:pt x="415" y="90"/>
                    <a:pt x="416" y="90"/>
                  </a:cubicBezTo>
                  <a:cubicBezTo>
                    <a:pt x="430" y="91"/>
                    <a:pt x="444" y="92"/>
                    <a:pt x="459" y="95"/>
                  </a:cubicBezTo>
                  <a:cubicBezTo>
                    <a:pt x="459" y="95"/>
                    <a:pt x="464" y="97"/>
                    <a:pt x="464" y="103"/>
                  </a:cubicBezTo>
                  <a:cubicBezTo>
                    <a:pt x="464" y="107"/>
                    <a:pt x="462" y="109"/>
                    <a:pt x="460" y="109"/>
                  </a:cubicBezTo>
                  <a:close/>
                  <a:moveTo>
                    <a:pt x="499" y="141"/>
                  </a:moveTo>
                  <a:cubicBezTo>
                    <a:pt x="498" y="169"/>
                    <a:pt x="497" y="197"/>
                    <a:pt x="496" y="224"/>
                  </a:cubicBezTo>
                  <a:cubicBezTo>
                    <a:pt x="494" y="260"/>
                    <a:pt x="477" y="273"/>
                    <a:pt x="468" y="274"/>
                  </a:cubicBezTo>
                  <a:cubicBezTo>
                    <a:pt x="468" y="269"/>
                    <a:pt x="468" y="265"/>
                    <a:pt x="468" y="260"/>
                  </a:cubicBezTo>
                  <a:cubicBezTo>
                    <a:pt x="481" y="254"/>
                    <a:pt x="486" y="243"/>
                    <a:pt x="488" y="223"/>
                  </a:cubicBezTo>
                  <a:cubicBezTo>
                    <a:pt x="489" y="195"/>
                    <a:pt x="490" y="167"/>
                    <a:pt x="491" y="139"/>
                  </a:cubicBezTo>
                  <a:cubicBezTo>
                    <a:pt x="489" y="110"/>
                    <a:pt x="480" y="117"/>
                    <a:pt x="480" y="107"/>
                  </a:cubicBezTo>
                  <a:cubicBezTo>
                    <a:pt x="480" y="100"/>
                    <a:pt x="486" y="102"/>
                    <a:pt x="488" y="102"/>
                  </a:cubicBezTo>
                  <a:cubicBezTo>
                    <a:pt x="493" y="104"/>
                    <a:pt x="499" y="106"/>
                    <a:pt x="504" y="108"/>
                  </a:cubicBezTo>
                  <a:cubicBezTo>
                    <a:pt x="506" y="109"/>
                    <a:pt x="512" y="111"/>
                    <a:pt x="511" y="117"/>
                  </a:cubicBezTo>
                  <a:cubicBezTo>
                    <a:pt x="511" y="127"/>
                    <a:pt x="502" y="115"/>
                    <a:pt x="499" y="141"/>
                  </a:cubicBezTo>
                  <a:close/>
                  <a:moveTo>
                    <a:pt x="557" y="272"/>
                  </a:moveTo>
                  <a:cubicBezTo>
                    <a:pt x="545" y="271"/>
                    <a:pt x="533" y="271"/>
                    <a:pt x="520" y="271"/>
                  </a:cubicBezTo>
                  <a:cubicBezTo>
                    <a:pt x="520" y="271"/>
                    <a:pt x="515" y="271"/>
                    <a:pt x="515" y="265"/>
                  </a:cubicBezTo>
                  <a:cubicBezTo>
                    <a:pt x="516" y="262"/>
                    <a:pt x="517" y="260"/>
                    <a:pt x="519" y="259"/>
                  </a:cubicBezTo>
                  <a:cubicBezTo>
                    <a:pt x="524" y="257"/>
                    <a:pt x="524" y="256"/>
                    <a:pt x="524" y="248"/>
                  </a:cubicBezTo>
                  <a:cubicBezTo>
                    <a:pt x="525" y="213"/>
                    <a:pt x="527" y="178"/>
                    <a:pt x="528" y="142"/>
                  </a:cubicBezTo>
                  <a:cubicBezTo>
                    <a:pt x="528" y="135"/>
                    <a:pt x="529" y="134"/>
                    <a:pt x="524" y="129"/>
                  </a:cubicBezTo>
                  <a:cubicBezTo>
                    <a:pt x="522" y="127"/>
                    <a:pt x="521" y="125"/>
                    <a:pt x="521" y="122"/>
                  </a:cubicBezTo>
                  <a:cubicBezTo>
                    <a:pt x="521" y="116"/>
                    <a:pt x="526" y="118"/>
                    <a:pt x="526" y="118"/>
                  </a:cubicBezTo>
                  <a:cubicBezTo>
                    <a:pt x="539" y="124"/>
                    <a:pt x="550" y="131"/>
                    <a:pt x="562" y="139"/>
                  </a:cubicBezTo>
                  <a:cubicBezTo>
                    <a:pt x="560" y="183"/>
                    <a:pt x="559" y="228"/>
                    <a:pt x="557" y="272"/>
                  </a:cubicBezTo>
                  <a:close/>
                  <a:moveTo>
                    <a:pt x="595" y="244"/>
                  </a:moveTo>
                  <a:cubicBezTo>
                    <a:pt x="595" y="254"/>
                    <a:pt x="595" y="263"/>
                    <a:pt x="595" y="272"/>
                  </a:cubicBezTo>
                  <a:cubicBezTo>
                    <a:pt x="585" y="272"/>
                    <a:pt x="574" y="272"/>
                    <a:pt x="563" y="272"/>
                  </a:cubicBezTo>
                  <a:cubicBezTo>
                    <a:pt x="564" y="268"/>
                    <a:pt x="564" y="265"/>
                    <a:pt x="564" y="262"/>
                  </a:cubicBezTo>
                  <a:cubicBezTo>
                    <a:pt x="575" y="261"/>
                    <a:pt x="584" y="253"/>
                    <a:pt x="587" y="242"/>
                  </a:cubicBezTo>
                  <a:cubicBezTo>
                    <a:pt x="588" y="240"/>
                    <a:pt x="589" y="238"/>
                    <a:pt x="592" y="238"/>
                  </a:cubicBezTo>
                  <a:cubicBezTo>
                    <a:pt x="596" y="240"/>
                    <a:pt x="595" y="244"/>
                    <a:pt x="595"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endParaRPr lang="en-US" sz="1799"/>
            </a:p>
          </p:txBody>
        </p:sp>
        <p:sp>
          <p:nvSpPr>
            <p:cNvPr id="83" name="Freeform 35"/>
            <p:cNvSpPr>
              <a:spLocks/>
            </p:cNvSpPr>
            <p:nvPr/>
          </p:nvSpPr>
          <p:spPr bwMode="auto">
            <a:xfrm>
              <a:off x="1096963" y="3609975"/>
              <a:ext cx="2179637" cy="1079500"/>
            </a:xfrm>
            <a:custGeom>
              <a:avLst/>
              <a:gdLst>
                <a:gd name="T0" fmla="*/ 846 w 924"/>
                <a:gd name="T1" fmla="*/ 423 h 458"/>
                <a:gd name="T2" fmla="*/ 860 w 924"/>
                <a:gd name="T3" fmla="*/ 410 h 458"/>
                <a:gd name="T4" fmla="*/ 899 w 924"/>
                <a:gd name="T5" fmla="*/ 349 h 458"/>
                <a:gd name="T6" fmla="*/ 910 w 924"/>
                <a:gd name="T7" fmla="*/ 263 h 458"/>
                <a:gd name="T8" fmla="*/ 910 w 924"/>
                <a:gd name="T9" fmla="*/ 260 h 458"/>
                <a:gd name="T10" fmla="*/ 910 w 924"/>
                <a:gd name="T11" fmla="*/ 252 h 458"/>
                <a:gd name="T12" fmla="*/ 877 w 924"/>
                <a:gd name="T13" fmla="*/ 178 h 458"/>
                <a:gd name="T14" fmla="*/ 758 w 924"/>
                <a:gd name="T15" fmla="*/ 96 h 458"/>
                <a:gd name="T16" fmla="*/ 689 w 924"/>
                <a:gd name="T17" fmla="*/ 72 h 458"/>
                <a:gd name="T18" fmla="*/ 640 w 924"/>
                <a:gd name="T19" fmla="*/ 57 h 458"/>
                <a:gd name="T20" fmla="*/ 592 w 924"/>
                <a:gd name="T21" fmla="*/ 41 h 458"/>
                <a:gd name="T22" fmla="*/ 542 w 924"/>
                <a:gd name="T23" fmla="*/ 31 h 458"/>
                <a:gd name="T24" fmla="*/ 479 w 924"/>
                <a:gd name="T25" fmla="*/ 24 h 458"/>
                <a:gd name="T26" fmla="*/ 462 w 924"/>
                <a:gd name="T27" fmla="*/ 24 h 458"/>
                <a:gd name="T28" fmla="*/ 447 w 924"/>
                <a:gd name="T29" fmla="*/ 24 h 458"/>
                <a:gd name="T30" fmla="*/ 403 w 924"/>
                <a:gd name="T31" fmla="*/ 27 h 458"/>
                <a:gd name="T32" fmla="*/ 340 w 924"/>
                <a:gd name="T33" fmla="*/ 38 h 458"/>
                <a:gd name="T34" fmla="*/ 309 w 924"/>
                <a:gd name="T35" fmla="*/ 45 h 458"/>
                <a:gd name="T36" fmla="*/ 256 w 924"/>
                <a:gd name="T37" fmla="*/ 65 h 458"/>
                <a:gd name="T38" fmla="*/ 190 w 924"/>
                <a:gd name="T39" fmla="*/ 86 h 458"/>
                <a:gd name="T40" fmla="*/ 129 w 924"/>
                <a:gd name="T41" fmla="*/ 114 h 458"/>
                <a:gd name="T42" fmla="*/ 107 w 924"/>
                <a:gd name="T43" fmla="*/ 126 h 458"/>
                <a:gd name="T44" fmla="*/ 30 w 924"/>
                <a:gd name="T45" fmla="*/ 200 h 458"/>
                <a:gd name="T46" fmla="*/ 14 w 924"/>
                <a:gd name="T47" fmla="*/ 242 h 458"/>
                <a:gd name="T48" fmla="*/ 13 w 924"/>
                <a:gd name="T49" fmla="*/ 258 h 458"/>
                <a:gd name="T50" fmla="*/ 14 w 924"/>
                <a:gd name="T51" fmla="*/ 330 h 458"/>
                <a:gd name="T52" fmla="*/ 54 w 924"/>
                <a:gd name="T53" fmla="*/ 391 h 458"/>
                <a:gd name="T54" fmla="*/ 106 w 924"/>
                <a:gd name="T55" fmla="*/ 420 h 458"/>
                <a:gd name="T56" fmla="*/ 51 w 924"/>
                <a:gd name="T57" fmla="*/ 394 h 458"/>
                <a:gd name="T58" fmla="*/ 5 w 924"/>
                <a:gd name="T59" fmla="*/ 332 h 458"/>
                <a:gd name="T60" fmla="*/ 0 w 924"/>
                <a:gd name="T61" fmla="*/ 258 h 458"/>
                <a:gd name="T62" fmla="*/ 1 w 924"/>
                <a:gd name="T63" fmla="*/ 240 h 458"/>
                <a:gd name="T64" fmla="*/ 17 w 924"/>
                <a:gd name="T65" fmla="*/ 193 h 458"/>
                <a:gd name="T66" fmla="*/ 97 w 924"/>
                <a:gd name="T67" fmla="*/ 111 h 458"/>
                <a:gd name="T68" fmla="*/ 119 w 924"/>
                <a:gd name="T69" fmla="*/ 97 h 458"/>
                <a:gd name="T70" fmla="*/ 182 w 924"/>
                <a:gd name="T71" fmla="*/ 66 h 458"/>
                <a:gd name="T72" fmla="*/ 259 w 924"/>
                <a:gd name="T73" fmla="*/ 39 h 458"/>
                <a:gd name="T74" fmla="*/ 309 w 924"/>
                <a:gd name="T75" fmla="*/ 22 h 458"/>
                <a:gd name="T76" fmla="*/ 348 w 924"/>
                <a:gd name="T77" fmla="*/ 12 h 458"/>
                <a:gd name="T78" fmla="*/ 413 w 924"/>
                <a:gd name="T79" fmla="*/ 2 h 458"/>
                <a:gd name="T80" fmla="*/ 453 w 924"/>
                <a:gd name="T81" fmla="*/ 0 h 458"/>
                <a:gd name="T82" fmla="*/ 473 w 924"/>
                <a:gd name="T83" fmla="*/ 0 h 458"/>
                <a:gd name="T84" fmla="*/ 533 w 924"/>
                <a:gd name="T85" fmla="*/ 5 h 458"/>
                <a:gd name="T86" fmla="*/ 585 w 924"/>
                <a:gd name="T87" fmla="*/ 15 h 458"/>
                <a:gd name="T88" fmla="*/ 636 w 924"/>
                <a:gd name="T89" fmla="*/ 31 h 458"/>
                <a:gd name="T90" fmla="*/ 695 w 924"/>
                <a:gd name="T91" fmla="*/ 50 h 458"/>
                <a:gd name="T92" fmla="*/ 740 w 924"/>
                <a:gd name="T93" fmla="*/ 66 h 458"/>
                <a:gd name="T94" fmla="*/ 767 w 924"/>
                <a:gd name="T95" fmla="*/ 77 h 458"/>
                <a:gd name="T96" fmla="*/ 890 w 924"/>
                <a:gd name="T97" fmla="*/ 168 h 458"/>
                <a:gd name="T98" fmla="*/ 923 w 924"/>
                <a:gd name="T99" fmla="*/ 251 h 458"/>
                <a:gd name="T100" fmla="*/ 924 w 924"/>
                <a:gd name="T101" fmla="*/ 260 h 458"/>
                <a:gd name="T102" fmla="*/ 924 w 924"/>
                <a:gd name="T103" fmla="*/ 263 h 458"/>
                <a:gd name="T104" fmla="*/ 907 w 924"/>
                <a:gd name="T105" fmla="*/ 352 h 458"/>
                <a:gd name="T106" fmla="*/ 859 w 924"/>
                <a:gd name="T107" fmla="*/ 417 h 458"/>
                <a:gd name="T108" fmla="*/ 836 w 924"/>
                <a:gd name="T109" fmla="*/ 439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24" h="458">
                  <a:moveTo>
                    <a:pt x="804" y="458"/>
                  </a:moveTo>
                  <a:cubicBezTo>
                    <a:pt x="809" y="456"/>
                    <a:pt x="815" y="453"/>
                    <a:pt x="820" y="449"/>
                  </a:cubicBezTo>
                  <a:cubicBezTo>
                    <a:pt x="825" y="446"/>
                    <a:pt x="830" y="442"/>
                    <a:pt x="834" y="437"/>
                  </a:cubicBezTo>
                  <a:cubicBezTo>
                    <a:pt x="838" y="433"/>
                    <a:pt x="842" y="428"/>
                    <a:pt x="846" y="423"/>
                  </a:cubicBezTo>
                  <a:cubicBezTo>
                    <a:pt x="848" y="421"/>
                    <a:pt x="850" y="419"/>
                    <a:pt x="853" y="416"/>
                  </a:cubicBezTo>
                  <a:cubicBezTo>
                    <a:pt x="853" y="416"/>
                    <a:pt x="854" y="415"/>
                    <a:pt x="855" y="414"/>
                  </a:cubicBezTo>
                  <a:cubicBezTo>
                    <a:pt x="856" y="413"/>
                    <a:pt x="856" y="413"/>
                    <a:pt x="856" y="413"/>
                  </a:cubicBezTo>
                  <a:cubicBezTo>
                    <a:pt x="858" y="412"/>
                    <a:pt x="859" y="411"/>
                    <a:pt x="860" y="410"/>
                  </a:cubicBezTo>
                  <a:cubicBezTo>
                    <a:pt x="864" y="406"/>
                    <a:pt x="869" y="402"/>
                    <a:pt x="873" y="397"/>
                  </a:cubicBezTo>
                  <a:cubicBezTo>
                    <a:pt x="877" y="392"/>
                    <a:pt x="880" y="387"/>
                    <a:pt x="883" y="382"/>
                  </a:cubicBezTo>
                  <a:cubicBezTo>
                    <a:pt x="887" y="377"/>
                    <a:pt x="889" y="372"/>
                    <a:pt x="892" y="366"/>
                  </a:cubicBezTo>
                  <a:cubicBezTo>
                    <a:pt x="895" y="361"/>
                    <a:pt x="897" y="355"/>
                    <a:pt x="899" y="349"/>
                  </a:cubicBezTo>
                  <a:cubicBezTo>
                    <a:pt x="902" y="338"/>
                    <a:pt x="905" y="326"/>
                    <a:pt x="907" y="314"/>
                  </a:cubicBezTo>
                  <a:cubicBezTo>
                    <a:pt x="909" y="302"/>
                    <a:pt x="910" y="289"/>
                    <a:pt x="910" y="277"/>
                  </a:cubicBezTo>
                  <a:cubicBezTo>
                    <a:pt x="910" y="274"/>
                    <a:pt x="910" y="271"/>
                    <a:pt x="910" y="268"/>
                  </a:cubicBezTo>
                  <a:cubicBezTo>
                    <a:pt x="910" y="263"/>
                    <a:pt x="910" y="263"/>
                    <a:pt x="910" y="263"/>
                  </a:cubicBezTo>
                  <a:cubicBezTo>
                    <a:pt x="910" y="261"/>
                    <a:pt x="910" y="261"/>
                    <a:pt x="910" y="261"/>
                  </a:cubicBezTo>
                  <a:cubicBezTo>
                    <a:pt x="910" y="260"/>
                    <a:pt x="910" y="260"/>
                    <a:pt x="910" y="260"/>
                  </a:cubicBezTo>
                  <a:cubicBezTo>
                    <a:pt x="910" y="260"/>
                    <a:pt x="910" y="260"/>
                    <a:pt x="910" y="260"/>
                  </a:cubicBezTo>
                  <a:cubicBezTo>
                    <a:pt x="910" y="260"/>
                    <a:pt x="910" y="261"/>
                    <a:pt x="910" y="260"/>
                  </a:cubicBezTo>
                  <a:cubicBezTo>
                    <a:pt x="910" y="260"/>
                    <a:pt x="910" y="260"/>
                    <a:pt x="910" y="260"/>
                  </a:cubicBezTo>
                  <a:cubicBezTo>
                    <a:pt x="910" y="259"/>
                    <a:pt x="910" y="259"/>
                    <a:pt x="910" y="259"/>
                  </a:cubicBezTo>
                  <a:cubicBezTo>
                    <a:pt x="910" y="254"/>
                    <a:pt x="910" y="254"/>
                    <a:pt x="910" y="254"/>
                  </a:cubicBezTo>
                  <a:cubicBezTo>
                    <a:pt x="910" y="252"/>
                    <a:pt x="910" y="252"/>
                    <a:pt x="910" y="252"/>
                  </a:cubicBezTo>
                  <a:cubicBezTo>
                    <a:pt x="909" y="250"/>
                    <a:pt x="909" y="250"/>
                    <a:pt x="909" y="250"/>
                  </a:cubicBezTo>
                  <a:cubicBezTo>
                    <a:pt x="909" y="247"/>
                    <a:pt x="909" y="244"/>
                    <a:pt x="908" y="241"/>
                  </a:cubicBezTo>
                  <a:cubicBezTo>
                    <a:pt x="906" y="230"/>
                    <a:pt x="902" y="219"/>
                    <a:pt x="896" y="208"/>
                  </a:cubicBezTo>
                  <a:cubicBezTo>
                    <a:pt x="891" y="198"/>
                    <a:pt x="884" y="188"/>
                    <a:pt x="877" y="178"/>
                  </a:cubicBezTo>
                  <a:cubicBezTo>
                    <a:pt x="869" y="169"/>
                    <a:pt x="860" y="161"/>
                    <a:pt x="851" y="153"/>
                  </a:cubicBezTo>
                  <a:cubicBezTo>
                    <a:pt x="842" y="145"/>
                    <a:pt x="833" y="138"/>
                    <a:pt x="822" y="131"/>
                  </a:cubicBezTo>
                  <a:cubicBezTo>
                    <a:pt x="812" y="124"/>
                    <a:pt x="802" y="118"/>
                    <a:pt x="791" y="112"/>
                  </a:cubicBezTo>
                  <a:cubicBezTo>
                    <a:pt x="780" y="107"/>
                    <a:pt x="769" y="101"/>
                    <a:pt x="758" y="96"/>
                  </a:cubicBezTo>
                  <a:cubicBezTo>
                    <a:pt x="747" y="91"/>
                    <a:pt x="736" y="87"/>
                    <a:pt x="724" y="83"/>
                  </a:cubicBezTo>
                  <a:cubicBezTo>
                    <a:pt x="721" y="82"/>
                    <a:pt x="718" y="81"/>
                    <a:pt x="715" y="80"/>
                  </a:cubicBezTo>
                  <a:cubicBezTo>
                    <a:pt x="712" y="79"/>
                    <a:pt x="710" y="78"/>
                    <a:pt x="707" y="77"/>
                  </a:cubicBezTo>
                  <a:cubicBezTo>
                    <a:pt x="701" y="75"/>
                    <a:pt x="695" y="73"/>
                    <a:pt x="689" y="72"/>
                  </a:cubicBezTo>
                  <a:cubicBezTo>
                    <a:pt x="677" y="68"/>
                    <a:pt x="665" y="65"/>
                    <a:pt x="653" y="62"/>
                  </a:cubicBezTo>
                  <a:cubicBezTo>
                    <a:pt x="653" y="62"/>
                    <a:pt x="653" y="62"/>
                    <a:pt x="653" y="62"/>
                  </a:cubicBezTo>
                  <a:cubicBezTo>
                    <a:pt x="652" y="62"/>
                    <a:pt x="652" y="62"/>
                    <a:pt x="652" y="62"/>
                  </a:cubicBezTo>
                  <a:cubicBezTo>
                    <a:pt x="640" y="57"/>
                    <a:pt x="640" y="57"/>
                    <a:pt x="640" y="57"/>
                  </a:cubicBezTo>
                  <a:cubicBezTo>
                    <a:pt x="628" y="53"/>
                    <a:pt x="628" y="53"/>
                    <a:pt x="628" y="53"/>
                  </a:cubicBezTo>
                  <a:cubicBezTo>
                    <a:pt x="616" y="49"/>
                    <a:pt x="616" y="49"/>
                    <a:pt x="616" y="49"/>
                  </a:cubicBezTo>
                  <a:cubicBezTo>
                    <a:pt x="612" y="47"/>
                    <a:pt x="608" y="46"/>
                    <a:pt x="604" y="45"/>
                  </a:cubicBezTo>
                  <a:cubicBezTo>
                    <a:pt x="600" y="44"/>
                    <a:pt x="596" y="43"/>
                    <a:pt x="592" y="41"/>
                  </a:cubicBezTo>
                  <a:cubicBezTo>
                    <a:pt x="587" y="40"/>
                    <a:pt x="583" y="39"/>
                    <a:pt x="579" y="38"/>
                  </a:cubicBezTo>
                  <a:cubicBezTo>
                    <a:pt x="575" y="37"/>
                    <a:pt x="571" y="36"/>
                    <a:pt x="567" y="36"/>
                  </a:cubicBezTo>
                  <a:cubicBezTo>
                    <a:pt x="563" y="35"/>
                    <a:pt x="559" y="34"/>
                    <a:pt x="554" y="33"/>
                  </a:cubicBezTo>
                  <a:cubicBezTo>
                    <a:pt x="550" y="32"/>
                    <a:pt x="546" y="32"/>
                    <a:pt x="542" y="31"/>
                  </a:cubicBezTo>
                  <a:cubicBezTo>
                    <a:pt x="538" y="30"/>
                    <a:pt x="533" y="29"/>
                    <a:pt x="529" y="29"/>
                  </a:cubicBezTo>
                  <a:cubicBezTo>
                    <a:pt x="517" y="27"/>
                    <a:pt x="517" y="27"/>
                    <a:pt x="517" y="27"/>
                  </a:cubicBezTo>
                  <a:cubicBezTo>
                    <a:pt x="504" y="26"/>
                    <a:pt x="504" y="26"/>
                    <a:pt x="504" y="26"/>
                  </a:cubicBezTo>
                  <a:cubicBezTo>
                    <a:pt x="496" y="25"/>
                    <a:pt x="487" y="24"/>
                    <a:pt x="479" y="24"/>
                  </a:cubicBezTo>
                  <a:cubicBezTo>
                    <a:pt x="472" y="24"/>
                    <a:pt x="472" y="24"/>
                    <a:pt x="472" y="24"/>
                  </a:cubicBezTo>
                  <a:cubicBezTo>
                    <a:pt x="466" y="24"/>
                    <a:pt x="466" y="24"/>
                    <a:pt x="466" y="24"/>
                  </a:cubicBezTo>
                  <a:cubicBezTo>
                    <a:pt x="463" y="24"/>
                    <a:pt x="463" y="24"/>
                    <a:pt x="463" y="24"/>
                  </a:cubicBezTo>
                  <a:cubicBezTo>
                    <a:pt x="462" y="24"/>
                    <a:pt x="462" y="24"/>
                    <a:pt x="462" y="24"/>
                  </a:cubicBezTo>
                  <a:cubicBezTo>
                    <a:pt x="462" y="24"/>
                    <a:pt x="462" y="24"/>
                    <a:pt x="462" y="24"/>
                  </a:cubicBezTo>
                  <a:cubicBezTo>
                    <a:pt x="460" y="24"/>
                    <a:pt x="460" y="24"/>
                    <a:pt x="460" y="24"/>
                  </a:cubicBezTo>
                  <a:cubicBezTo>
                    <a:pt x="453" y="24"/>
                    <a:pt x="453" y="24"/>
                    <a:pt x="453" y="24"/>
                  </a:cubicBezTo>
                  <a:cubicBezTo>
                    <a:pt x="451" y="24"/>
                    <a:pt x="449" y="24"/>
                    <a:pt x="447" y="24"/>
                  </a:cubicBezTo>
                  <a:cubicBezTo>
                    <a:pt x="441" y="24"/>
                    <a:pt x="441" y="24"/>
                    <a:pt x="441" y="24"/>
                  </a:cubicBezTo>
                  <a:cubicBezTo>
                    <a:pt x="437" y="24"/>
                    <a:pt x="432" y="25"/>
                    <a:pt x="428" y="25"/>
                  </a:cubicBezTo>
                  <a:cubicBezTo>
                    <a:pt x="415" y="26"/>
                    <a:pt x="415" y="26"/>
                    <a:pt x="415" y="26"/>
                  </a:cubicBezTo>
                  <a:cubicBezTo>
                    <a:pt x="403" y="27"/>
                    <a:pt x="403" y="27"/>
                    <a:pt x="403" y="27"/>
                  </a:cubicBezTo>
                  <a:cubicBezTo>
                    <a:pt x="390" y="29"/>
                    <a:pt x="390" y="29"/>
                    <a:pt x="390" y="29"/>
                  </a:cubicBezTo>
                  <a:cubicBezTo>
                    <a:pt x="378" y="30"/>
                    <a:pt x="378" y="30"/>
                    <a:pt x="378" y="30"/>
                  </a:cubicBezTo>
                  <a:cubicBezTo>
                    <a:pt x="369" y="32"/>
                    <a:pt x="361" y="33"/>
                    <a:pt x="352" y="35"/>
                  </a:cubicBezTo>
                  <a:cubicBezTo>
                    <a:pt x="348" y="36"/>
                    <a:pt x="344" y="37"/>
                    <a:pt x="340" y="38"/>
                  </a:cubicBezTo>
                  <a:cubicBezTo>
                    <a:pt x="336" y="38"/>
                    <a:pt x="332" y="39"/>
                    <a:pt x="328" y="40"/>
                  </a:cubicBezTo>
                  <a:cubicBezTo>
                    <a:pt x="322" y="42"/>
                    <a:pt x="322" y="42"/>
                    <a:pt x="322" y="42"/>
                  </a:cubicBezTo>
                  <a:cubicBezTo>
                    <a:pt x="315" y="44"/>
                    <a:pt x="315" y="44"/>
                    <a:pt x="315" y="44"/>
                  </a:cubicBezTo>
                  <a:cubicBezTo>
                    <a:pt x="309" y="45"/>
                    <a:pt x="309" y="45"/>
                    <a:pt x="309" y="45"/>
                  </a:cubicBezTo>
                  <a:cubicBezTo>
                    <a:pt x="307" y="46"/>
                    <a:pt x="305" y="47"/>
                    <a:pt x="303" y="47"/>
                  </a:cubicBezTo>
                  <a:cubicBezTo>
                    <a:pt x="295" y="50"/>
                    <a:pt x="287" y="53"/>
                    <a:pt x="279" y="55"/>
                  </a:cubicBezTo>
                  <a:cubicBezTo>
                    <a:pt x="275" y="57"/>
                    <a:pt x="271" y="58"/>
                    <a:pt x="268" y="60"/>
                  </a:cubicBezTo>
                  <a:cubicBezTo>
                    <a:pt x="256" y="65"/>
                    <a:pt x="256" y="65"/>
                    <a:pt x="256" y="65"/>
                  </a:cubicBezTo>
                  <a:cubicBezTo>
                    <a:pt x="255" y="66"/>
                    <a:pt x="255" y="66"/>
                    <a:pt x="255" y="66"/>
                  </a:cubicBezTo>
                  <a:cubicBezTo>
                    <a:pt x="254" y="66"/>
                    <a:pt x="254" y="66"/>
                    <a:pt x="254" y="66"/>
                  </a:cubicBezTo>
                  <a:cubicBezTo>
                    <a:pt x="243" y="69"/>
                    <a:pt x="232" y="72"/>
                    <a:pt x="222" y="75"/>
                  </a:cubicBezTo>
                  <a:cubicBezTo>
                    <a:pt x="211" y="78"/>
                    <a:pt x="200" y="82"/>
                    <a:pt x="190" y="86"/>
                  </a:cubicBezTo>
                  <a:cubicBezTo>
                    <a:pt x="185" y="88"/>
                    <a:pt x="179" y="90"/>
                    <a:pt x="174" y="92"/>
                  </a:cubicBezTo>
                  <a:cubicBezTo>
                    <a:pt x="172" y="93"/>
                    <a:pt x="169" y="94"/>
                    <a:pt x="166" y="95"/>
                  </a:cubicBezTo>
                  <a:cubicBezTo>
                    <a:pt x="159" y="99"/>
                    <a:pt x="159" y="99"/>
                    <a:pt x="159" y="99"/>
                  </a:cubicBezTo>
                  <a:cubicBezTo>
                    <a:pt x="148" y="103"/>
                    <a:pt x="138" y="108"/>
                    <a:pt x="129" y="114"/>
                  </a:cubicBezTo>
                  <a:cubicBezTo>
                    <a:pt x="125" y="116"/>
                    <a:pt x="125" y="116"/>
                    <a:pt x="125" y="116"/>
                  </a:cubicBezTo>
                  <a:cubicBezTo>
                    <a:pt x="121" y="118"/>
                    <a:pt x="121" y="118"/>
                    <a:pt x="121" y="118"/>
                  </a:cubicBezTo>
                  <a:cubicBezTo>
                    <a:pt x="119" y="119"/>
                    <a:pt x="116" y="120"/>
                    <a:pt x="114" y="122"/>
                  </a:cubicBezTo>
                  <a:cubicBezTo>
                    <a:pt x="107" y="126"/>
                    <a:pt x="107" y="126"/>
                    <a:pt x="107" y="126"/>
                  </a:cubicBezTo>
                  <a:cubicBezTo>
                    <a:pt x="105" y="128"/>
                    <a:pt x="102" y="129"/>
                    <a:pt x="100" y="131"/>
                  </a:cubicBezTo>
                  <a:cubicBezTo>
                    <a:pt x="91" y="137"/>
                    <a:pt x="82" y="144"/>
                    <a:pt x="73" y="151"/>
                  </a:cubicBezTo>
                  <a:cubicBezTo>
                    <a:pt x="65" y="158"/>
                    <a:pt x="57" y="166"/>
                    <a:pt x="50" y="174"/>
                  </a:cubicBezTo>
                  <a:cubicBezTo>
                    <a:pt x="42" y="182"/>
                    <a:pt x="36" y="191"/>
                    <a:pt x="30" y="200"/>
                  </a:cubicBezTo>
                  <a:cubicBezTo>
                    <a:pt x="25" y="210"/>
                    <a:pt x="20" y="220"/>
                    <a:pt x="17" y="230"/>
                  </a:cubicBezTo>
                  <a:cubicBezTo>
                    <a:pt x="16" y="234"/>
                    <a:pt x="16" y="234"/>
                    <a:pt x="16" y="234"/>
                  </a:cubicBezTo>
                  <a:cubicBezTo>
                    <a:pt x="16" y="235"/>
                    <a:pt x="15" y="237"/>
                    <a:pt x="15" y="238"/>
                  </a:cubicBezTo>
                  <a:cubicBezTo>
                    <a:pt x="14" y="242"/>
                    <a:pt x="14" y="242"/>
                    <a:pt x="14" y="242"/>
                  </a:cubicBezTo>
                  <a:cubicBezTo>
                    <a:pt x="14" y="243"/>
                    <a:pt x="14" y="245"/>
                    <a:pt x="14" y="246"/>
                  </a:cubicBezTo>
                  <a:cubicBezTo>
                    <a:pt x="13" y="250"/>
                    <a:pt x="13" y="250"/>
                    <a:pt x="13" y="250"/>
                  </a:cubicBezTo>
                  <a:cubicBezTo>
                    <a:pt x="13" y="251"/>
                    <a:pt x="13" y="253"/>
                    <a:pt x="13" y="254"/>
                  </a:cubicBezTo>
                  <a:cubicBezTo>
                    <a:pt x="13" y="258"/>
                    <a:pt x="13" y="258"/>
                    <a:pt x="13" y="258"/>
                  </a:cubicBezTo>
                  <a:cubicBezTo>
                    <a:pt x="12" y="260"/>
                    <a:pt x="12" y="260"/>
                    <a:pt x="12" y="260"/>
                  </a:cubicBezTo>
                  <a:cubicBezTo>
                    <a:pt x="12" y="262"/>
                    <a:pt x="12" y="262"/>
                    <a:pt x="12" y="262"/>
                  </a:cubicBezTo>
                  <a:cubicBezTo>
                    <a:pt x="12" y="274"/>
                    <a:pt x="11" y="285"/>
                    <a:pt x="11" y="297"/>
                  </a:cubicBezTo>
                  <a:cubicBezTo>
                    <a:pt x="11" y="308"/>
                    <a:pt x="12" y="319"/>
                    <a:pt x="14" y="330"/>
                  </a:cubicBezTo>
                  <a:cubicBezTo>
                    <a:pt x="16" y="341"/>
                    <a:pt x="19" y="351"/>
                    <a:pt x="25" y="360"/>
                  </a:cubicBezTo>
                  <a:cubicBezTo>
                    <a:pt x="31" y="370"/>
                    <a:pt x="38" y="378"/>
                    <a:pt x="47" y="385"/>
                  </a:cubicBezTo>
                  <a:cubicBezTo>
                    <a:pt x="48" y="386"/>
                    <a:pt x="49" y="387"/>
                    <a:pt x="50" y="388"/>
                  </a:cubicBezTo>
                  <a:cubicBezTo>
                    <a:pt x="51" y="389"/>
                    <a:pt x="53" y="390"/>
                    <a:pt x="54" y="391"/>
                  </a:cubicBezTo>
                  <a:cubicBezTo>
                    <a:pt x="57" y="393"/>
                    <a:pt x="57" y="393"/>
                    <a:pt x="57" y="393"/>
                  </a:cubicBezTo>
                  <a:cubicBezTo>
                    <a:pt x="61" y="395"/>
                    <a:pt x="61" y="395"/>
                    <a:pt x="61" y="395"/>
                  </a:cubicBezTo>
                  <a:cubicBezTo>
                    <a:pt x="66" y="398"/>
                    <a:pt x="71" y="401"/>
                    <a:pt x="76" y="404"/>
                  </a:cubicBezTo>
                  <a:cubicBezTo>
                    <a:pt x="86" y="409"/>
                    <a:pt x="96" y="415"/>
                    <a:pt x="106" y="420"/>
                  </a:cubicBezTo>
                  <a:cubicBezTo>
                    <a:pt x="95" y="415"/>
                    <a:pt x="85" y="411"/>
                    <a:pt x="74" y="406"/>
                  </a:cubicBezTo>
                  <a:cubicBezTo>
                    <a:pt x="69" y="404"/>
                    <a:pt x="64" y="401"/>
                    <a:pt x="59" y="398"/>
                  </a:cubicBezTo>
                  <a:cubicBezTo>
                    <a:pt x="55" y="396"/>
                    <a:pt x="55" y="396"/>
                    <a:pt x="55" y="396"/>
                  </a:cubicBezTo>
                  <a:cubicBezTo>
                    <a:pt x="51" y="394"/>
                    <a:pt x="51" y="394"/>
                    <a:pt x="51" y="394"/>
                  </a:cubicBezTo>
                  <a:cubicBezTo>
                    <a:pt x="50" y="393"/>
                    <a:pt x="49" y="393"/>
                    <a:pt x="48" y="392"/>
                  </a:cubicBezTo>
                  <a:cubicBezTo>
                    <a:pt x="46" y="391"/>
                    <a:pt x="45" y="390"/>
                    <a:pt x="44" y="389"/>
                  </a:cubicBezTo>
                  <a:cubicBezTo>
                    <a:pt x="35" y="382"/>
                    <a:pt x="26" y="374"/>
                    <a:pt x="19" y="364"/>
                  </a:cubicBezTo>
                  <a:cubicBezTo>
                    <a:pt x="12" y="354"/>
                    <a:pt x="8" y="343"/>
                    <a:pt x="5" y="332"/>
                  </a:cubicBezTo>
                  <a:cubicBezTo>
                    <a:pt x="2" y="320"/>
                    <a:pt x="1" y="308"/>
                    <a:pt x="1" y="297"/>
                  </a:cubicBezTo>
                  <a:cubicBezTo>
                    <a:pt x="0" y="285"/>
                    <a:pt x="0" y="274"/>
                    <a:pt x="0" y="262"/>
                  </a:cubicBezTo>
                  <a:cubicBezTo>
                    <a:pt x="0" y="260"/>
                    <a:pt x="0" y="260"/>
                    <a:pt x="0" y="260"/>
                  </a:cubicBezTo>
                  <a:cubicBezTo>
                    <a:pt x="0" y="258"/>
                    <a:pt x="0" y="258"/>
                    <a:pt x="0" y="258"/>
                  </a:cubicBezTo>
                  <a:cubicBezTo>
                    <a:pt x="0" y="253"/>
                    <a:pt x="0" y="253"/>
                    <a:pt x="0" y="253"/>
                  </a:cubicBezTo>
                  <a:cubicBezTo>
                    <a:pt x="0" y="252"/>
                    <a:pt x="0" y="250"/>
                    <a:pt x="0" y="249"/>
                  </a:cubicBezTo>
                  <a:cubicBezTo>
                    <a:pt x="1" y="244"/>
                    <a:pt x="1" y="244"/>
                    <a:pt x="1" y="244"/>
                  </a:cubicBezTo>
                  <a:cubicBezTo>
                    <a:pt x="1" y="243"/>
                    <a:pt x="1" y="241"/>
                    <a:pt x="1" y="240"/>
                  </a:cubicBezTo>
                  <a:cubicBezTo>
                    <a:pt x="2" y="235"/>
                    <a:pt x="2" y="235"/>
                    <a:pt x="2" y="235"/>
                  </a:cubicBezTo>
                  <a:cubicBezTo>
                    <a:pt x="2" y="234"/>
                    <a:pt x="3" y="232"/>
                    <a:pt x="3" y="231"/>
                  </a:cubicBezTo>
                  <a:cubicBezTo>
                    <a:pt x="4" y="227"/>
                    <a:pt x="4" y="227"/>
                    <a:pt x="4" y="227"/>
                  </a:cubicBezTo>
                  <a:cubicBezTo>
                    <a:pt x="7" y="215"/>
                    <a:pt x="11" y="204"/>
                    <a:pt x="17" y="193"/>
                  </a:cubicBezTo>
                  <a:cubicBezTo>
                    <a:pt x="23" y="182"/>
                    <a:pt x="30" y="173"/>
                    <a:pt x="37" y="163"/>
                  </a:cubicBezTo>
                  <a:cubicBezTo>
                    <a:pt x="45" y="154"/>
                    <a:pt x="53" y="146"/>
                    <a:pt x="62" y="138"/>
                  </a:cubicBezTo>
                  <a:cubicBezTo>
                    <a:pt x="71" y="130"/>
                    <a:pt x="80" y="122"/>
                    <a:pt x="89" y="116"/>
                  </a:cubicBezTo>
                  <a:cubicBezTo>
                    <a:pt x="92" y="114"/>
                    <a:pt x="94" y="112"/>
                    <a:pt x="97" y="111"/>
                  </a:cubicBezTo>
                  <a:cubicBezTo>
                    <a:pt x="104" y="106"/>
                    <a:pt x="104" y="106"/>
                    <a:pt x="104" y="106"/>
                  </a:cubicBezTo>
                  <a:cubicBezTo>
                    <a:pt x="107" y="104"/>
                    <a:pt x="109" y="103"/>
                    <a:pt x="112" y="101"/>
                  </a:cubicBezTo>
                  <a:cubicBezTo>
                    <a:pt x="115" y="99"/>
                    <a:pt x="115" y="99"/>
                    <a:pt x="115" y="99"/>
                  </a:cubicBezTo>
                  <a:cubicBezTo>
                    <a:pt x="119" y="97"/>
                    <a:pt x="119" y="97"/>
                    <a:pt x="119" y="97"/>
                  </a:cubicBezTo>
                  <a:cubicBezTo>
                    <a:pt x="129" y="91"/>
                    <a:pt x="140" y="85"/>
                    <a:pt x="150" y="80"/>
                  </a:cubicBezTo>
                  <a:cubicBezTo>
                    <a:pt x="158" y="77"/>
                    <a:pt x="158" y="77"/>
                    <a:pt x="158" y="77"/>
                  </a:cubicBezTo>
                  <a:cubicBezTo>
                    <a:pt x="161" y="75"/>
                    <a:pt x="163" y="74"/>
                    <a:pt x="166" y="73"/>
                  </a:cubicBezTo>
                  <a:cubicBezTo>
                    <a:pt x="171" y="71"/>
                    <a:pt x="177" y="69"/>
                    <a:pt x="182" y="66"/>
                  </a:cubicBezTo>
                  <a:cubicBezTo>
                    <a:pt x="193" y="62"/>
                    <a:pt x="204" y="58"/>
                    <a:pt x="215" y="54"/>
                  </a:cubicBezTo>
                  <a:cubicBezTo>
                    <a:pt x="226" y="51"/>
                    <a:pt x="237" y="47"/>
                    <a:pt x="248" y="44"/>
                  </a:cubicBezTo>
                  <a:cubicBezTo>
                    <a:pt x="247" y="45"/>
                    <a:pt x="247" y="45"/>
                    <a:pt x="247" y="45"/>
                  </a:cubicBezTo>
                  <a:cubicBezTo>
                    <a:pt x="259" y="39"/>
                    <a:pt x="259" y="39"/>
                    <a:pt x="259" y="39"/>
                  </a:cubicBezTo>
                  <a:cubicBezTo>
                    <a:pt x="263" y="38"/>
                    <a:pt x="267" y="36"/>
                    <a:pt x="271" y="34"/>
                  </a:cubicBezTo>
                  <a:cubicBezTo>
                    <a:pt x="280" y="31"/>
                    <a:pt x="288" y="28"/>
                    <a:pt x="296" y="25"/>
                  </a:cubicBezTo>
                  <a:cubicBezTo>
                    <a:pt x="298" y="25"/>
                    <a:pt x="301" y="24"/>
                    <a:pt x="303" y="23"/>
                  </a:cubicBezTo>
                  <a:cubicBezTo>
                    <a:pt x="309" y="22"/>
                    <a:pt x="309" y="22"/>
                    <a:pt x="309" y="22"/>
                  </a:cubicBezTo>
                  <a:cubicBezTo>
                    <a:pt x="315" y="20"/>
                    <a:pt x="315" y="20"/>
                    <a:pt x="315" y="20"/>
                  </a:cubicBezTo>
                  <a:cubicBezTo>
                    <a:pt x="322" y="18"/>
                    <a:pt x="322" y="18"/>
                    <a:pt x="322" y="18"/>
                  </a:cubicBezTo>
                  <a:cubicBezTo>
                    <a:pt x="326" y="17"/>
                    <a:pt x="330" y="16"/>
                    <a:pt x="335" y="15"/>
                  </a:cubicBezTo>
                  <a:cubicBezTo>
                    <a:pt x="339" y="14"/>
                    <a:pt x="343" y="13"/>
                    <a:pt x="348" y="12"/>
                  </a:cubicBezTo>
                  <a:cubicBezTo>
                    <a:pt x="356" y="10"/>
                    <a:pt x="365" y="9"/>
                    <a:pt x="374" y="7"/>
                  </a:cubicBezTo>
                  <a:cubicBezTo>
                    <a:pt x="378" y="6"/>
                    <a:pt x="383" y="6"/>
                    <a:pt x="387" y="5"/>
                  </a:cubicBezTo>
                  <a:cubicBezTo>
                    <a:pt x="400" y="3"/>
                    <a:pt x="400" y="3"/>
                    <a:pt x="400" y="3"/>
                  </a:cubicBezTo>
                  <a:cubicBezTo>
                    <a:pt x="413" y="2"/>
                    <a:pt x="413" y="2"/>
                    <a:pt x="413" y="2"/>
                  </a:cubicBezTo>
                  <a:cubicBezTo>
                    <a:pt x="427" y="1"/>
                    <a:pt x="427" y="1"/>
                    <a:pt x="427" y="1"/>
                  </a:cubicBezTo>
                  <a:cubicBezTo>
                    <a:pt x="431" y="1"/>
                    <a:pt x="435" y="0"/>
                    <a:pt x="440" y="0"/>
                  </a:cubicBezTo>
                  <a:cubicBezTo>
                    <a:pt x="447" y="0"/>
                    <a:pt x="447" y="0"/>
                    <a:pt x="447" y="0"/>
                  </a:cubicBezTo>
                  <a:cubicBezTo>
                    <a:pt x="449" y="0"/>
                    <a:pt x="451" y="0"/>
                    <a:pt x="453" y="0"/>
                  </a:cubicBezTo>
                  <a:cubicBezTo>
                    <a:pt x="460" y="0"/>
                    <a:pt x="460" y="0"/>
                    <a:pt x="460" y="0"/>
                  </a:cubicBezTo>
                  <a:cubicBezTo>
                    <a:pt x="463" y="0"/>
                    <a:pt x="463" y="0"/>
                    <a:pt x="463" y="0"/>
                  </a:cubicBezTo>
                  <a:cubicBezTo>
                    <a:pt x="466" y="0"/>
                    <a:pt x="466" y="0"/>
                    <a:pt x="466" y="0"/>
                  </a:cubicBezTo>
                  <a:cubicBezTo>
                    <a:pt x="473" y="0"/>
                    <a:pt x="473" y="0"/>
                    <a:pt x="473" y="0"/>
                  </a:cubicBezTo>
                  <a:cubicBezTo>
                    <a:pt x="480" y="0"/>
                    <a:pt x="480" y="0"/>
                    <a:pt x="480" y="0"/>
                  </a:cubicBezTo>
                  <a:cubicBezTo>
                    <a:pt x="489" y="0"/>
                    <a:pt x="498" y="1"/>
                    <a:pt x="506" y="2"/>
                  </a:cubicBezTo>
                  <a:cubicBezTo>
                    <a:pt x="520" y="3"/>
                    <a:pt x="520" y="3"/>
                    <a:pt x="520" y="3"/>
                  </a:cubicBezTo>
                  <a:cubicBezTo>
                    <a:pt x="533" y="5"/>
                    <a:pt x="533" y="5"/>
                    <a:pt x="533" y="5"/>
                  </a:cubicBezTo>
                  <a:cubicBezTo>
                    <a:pt x="537" y="6"/>
                    <a:pt x="541" y="7"/>
                    <a:pt x="546" y="7"/>
                  </a:cubicBezTo>
                  <a:cubicBezTo>
                    <a:pt x="550" y="8"/>
                    <a:pt x="555" y="9"/>
                    <a:pt x="559" y="10"/>
                  </a:cubicBezTo>
                  <a:cubicBezTo>
                    <a:pt x="563" y="11"/>
                    <a:pt x="568" y="11"/>
                    <a:pt x="572" y="12"/>
                  </a:cubicBezTo>
                  <a:cubicBezTo>
                    <a:pt x="576" y="13"/>
                    <a:pt x="581" y="14"/>
                    <a:pt x="585" y="15"/>
                  </a:cubicBezTo>
                  <a:cubicBezTo>
                    <a:pt x="589" y="17"/>
                    <a:pt x="593" y="18"/>
                    <a:pt x="598" y="19"/>
                  </a:cubicBezTo>
                  <a:cubicBezTo>
                    <a:pt x="602" y="20"/>
                    <a:pt x="606" y="21"/>
                    <a:pt x="610" y="22"/>
                  </a:cubicBezTo>
                  <a:cubicBezTo>
                    <a:pt x="615" y="24"/>
                    <a:pt x="619" y="25"/>
                    <a:pt x="623" y="26"/>
                  </a:cubicBezTo>
                  <a:cubicBezTo>
                    <a:pt x="636" y="31"/>
                    <a:pt x="636" y="31"/>
                    <a:pt x="636" y="31"/>
                  </a:cubicBezTo>
                  <a:cubicBezTo>
                    <a:pt x="648" y="35"/>
                    <a:pt x="648" y="35"/>
                    <a:pt x="648" y="35"/>
                  </a:cubicBezTo>
                  <a:cubicBezTo>
                    <a:pt x="661" y="40"/>
                    <a:pt x="661" y="40"/>
                    <a:pt x="661" y="40"/>
                  </a:cubicBezTo>
                  <a:cubicBezTo>
                    <a:pt x="659" y="40"/>
                    <a:pt x="659" y="40"/>
                    <a:pt x="659" y="40"/>
                  </a:cubicBezTo>
                  <a:cubicBezTo>
                    <a:pt x="671" y="43"/>
                    <a:pt x="683" y="46"/>
                    <a:pt x="695" y="50"/>
                  </a:cubicBezTo>
                  <a:cubicBezTo>
                    <a:pt x="702" y="52"/>
                    <a:pt x="708" y="54"/>
                    <a:pt x="714" y="56"/>
                  </a:cubicBezTo>
                  <a:cubicBezTo>
                    <a:pt x="717" y="57"/>
                    <a:pt x="720" y="58"/>
                    <a:pt x="723" y="59"/>
                  </a:cubicBezTo>
                  <a:cubicBezTo>
                    <a:pt x="726" y="60"/>
                    <a:pt x="729" y="61"/>
                    <a:pt x="732" y="62"/>
                  </a:cubicBezTo>
                  <a:cubicBezTo>
                    <a:pt x="740" y="66"/>
                    <a:pt x="740" y="66"/>
                    <a:pt x="740" y="66"/>
                  </a:cubicBezTo>
                  <a:cubicBezTo>
                    <a:pt x="743" y="67"/>
                    <a:pt x="746" y="68"/>
                    <a:pt x="749" y="69"/>
                  </a:cubicBezTo>
                  <a:cubicBezTo>
                    <a:pt x="754" y="71"/>
                    <a:pt x="754" y="71"/>
                    <a:pt x="754" y="71"/>
                  </a:cubicBezTo>
                  <a:cubicBezTo>
                    <a:pt x="758" y="73"/>
                    <a:pt x="758" y="73"/>
                    <a:pt x="758" y="73"/>
                  </a:cubicBezTo>
                  <a:cubicBezTo>
                    <a:pt x="767" y="77"/>
                    <a:pt x="767" y="77"/>
                    <a:pt x="767" y="77"/>
                  </a:cubicBezTo>
                  <a:cubicBezTo>
                    <a:pt x="778" y="82"/>
                    <a:pt x="790" y="88"/>
                    <a:pt x="801" y="94"/>
                  </a:cubicBezTo>
                  <a:cubicBezTo>
                    <a:pt x="812" y="101"/>
                    <a:pt x="823" y="108"/>
                    <a:pt x="833" y="115"/>
                  </a:cubicBezTo>
                  <a:cubicBezTo>
                    <a:pt x="844" y="122"/>
                    <a:pt x="854" y="130"/>
                    <a:pt x="864" y="139"/>
                  </a:cubicBezTo>
                  <a:cubicBezTo>
                    <a:pt x="873" y="148"/>
                    <a:pt x="882" y="157"/>
                    <a:pt x="890" y="168"/>
                  </a:cubicBezTo>
                  <a:cubicBezTo>
                    <a:pt x="898" y="178"/>
                    <a:pt x="905" y="189"/>
                    <a:pt x="911" y="201"/>
                  </a:cubicBezTo>
                  <a:cubicBezTo>
                    <a:pt x="916" y="213"/>
                    <a:pt x="920" y="226"/>
                    <a:pt x="922" y="239"/>
                  </a:cubicBezTo>
                  <a:cubicBezTo>
                    <a:pt x="923" y="242"/>
                    <a:pt x="923" y="245"/>
                    <a:pt x="923" y="249"/>
                  </a:cubicBezTo>
                  <a:cubicBezTo>
                    <a:pt x="923" y="251"/>
                    <a:pt x="923" y="251"/>
                    <a:pt x="923" y="251"/>
                  </a:cubicBezTo>
                  <a:cubicBezTo>
                    <a:pt x="924" y="254"/>
                    <a:pt x="924" y="254"/>
                    <a:pt x="924" y="254"/>
                  </a:cubicBezTo>
                  <a:cubicBezTo>
                    <a:pt x="924" y="258"/>
                    <a:pt x="924" y="258"/>
                    <a:pt x="924" y="258"/>
                  </a:cubicBezTo>
                  <a:cubicBezTo>
                    <a:pt x="924" y="260"/>
                    <a:pt x="924" y="260"/>
                    <a:pt x="924" y="260"/>
                  </a:cubicBezTo>
                  <a:cubicBezTo>
                    <a:pt x="924" y="260"/>
                    <a:pt x="924" y="260"/>
                    <a:pt x="924" y="260"/>
                  </a:cubicBezTo>
                  <a:cubicBezTo>
                    <a:pt x="924" y="260"/>
                    <a:pt x="924" y="260"/>
                    <a:pt x="924" y="260"/>
                  </a:cubicBezTo>
                  <a:cubicBezTo>
                    <a:pt x="924" y="260"/>
                    <a:pt x="924" y="260"/>
                    <a:pt x="924" y="260"/>
                  </a:cubicBezTo>
                  <a:cubicBezTo>
                    <a:pt x="924" y="261"/>
                    <a:pt x="924" y="261"/>
                    <a:pt x="924" y="261"/>
                  </a:cubicBezTo>
                  <a:cubicBezTo>
                    <a:pt x="924" y="263"/>
                    <a:pt x="924" y="263"/>
                    <a:pt x="924" y="263"/>
                  </a:cubicBezTo>
                  <a:cubicBezTo>
                    <a:pt x="923" y="268"/>
                    <a:pt x="923" y="268"/>
                    <a:pt x="923" y="268"/>
                  </a:cubicBezTo>
                  <a:cubicBezTo>
                    <a:pt x="923" y="271"/>
                    <a:pt x="923" y="275"/>
                    <a:pt x="923" y="278"/>
                  </a:cubicBezTo>
                  <a:cubicBezTo>
                    <a:pt x="922" y="290"/>
                    <a:pt x="921" y="303"/>
                    <a:pt x="918" y="316"/>
                  </a:cubicBezTo>
                  <a:cubicBezTo>
                    <a:pt x="916" y="328"/>
                    <a:pt x="912" y="340"/>
                    <a:pt x="907" y="352"/>
                  </a:cubicBezTo>
                  <a:cubicBezTo>
                    <a:pt x="903" y="364"/>
                    <a:pt x="897" y="376"/>
                    <a:pt x="890" y="386"/>
                  </a:cubicBezTo>
                  <a:cubicBezTo>
                    <a:pt x="886" y="392"/>
                    <a:pt x="882" y="397"/>
                    <a:pt x="877" y="401"/>
                  </a:cubicBezTo>
                  <a:cubicBezTo>
                    <a:pt x="873" y="406"/>
                    <a:pt x="868" y="410"/>
                    <a:pt x="863" y="414"/>
                  </a:cubicBezTo>
                  <a:cubicBezTo>
                    <a:pt x="862" y="415"/>
                    <a:pt x="861" y="416"/>
                    <a:pt x="859" y="417"/>
                  </a:cubicBezTo>
                  <a:cubicBezTo>
                    <a:pt x="857" y="418"/>
                    <a:pt x="857" y="418"/>
                    <a:pt x="857" y="418"/>
                  </a:cubicBezTo>
                  <a:cubicBezTo>
                    <a:pt x="857" y="419"/>
                    <a:pt x="856" y="419"/>
                    <a:pt x="856" y="420"/>
                  </a:cubicBezTo>
                  <a:cubicBezTo>
                    <a:pt x="854" y="422"/>
                    <a:pt x="852" y="424"/>
                    <a:pt x="849" y="426"/>
                  </a:cubicBezTo>
                  <a:cubicBezTo>
                    <a:pt x="845" y="431"/>
                    <a:pt x="841" y="435"/>
                    <a:pt x="836" y="439"/>
                  </a:cubicBezTo>
                  <a:cubicBezTo>
                    <a:pt x="831" y="443"/>
                    <a:pt x="826" y="447"/>
                    <a:pt x="820" y="450"/>
                  </a:cubicBezTo>
                  <a:cubicBezTo>
                    <a:pt x="815" y="454"/>
                    <a:pt x="809" y="456"/>
                    <a:pt x="804" y="4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endParaRPr lang="en-US" sz="1799"/>
            </a:p>
          </p:txBody>
        </p:sp>
        <p:sp>
          <p:nvSpPr>
            <p:cNvPr id="84" name="Freeform 31"/>
            <p:cNvSpPr>
              <a:spLocks/>
            </p:cNvSpPr>
            <p:nvPr/>
          </p:nvSpPr>
          <p:spPr bwMode="auto">
            <a:xfrm>
              <a:off x="1356698" y="4446587"/>
              <a:ext cx="179388" cy="1363664"/>
            </a:xfrm>
            <a:custGeom>
              <a:avLst/>
              <a:gdLst>
                <a:gd name="T0" fmla="*/ 18 w 113"/>
                <a:gd name="T1" fmla="*/ 0 h 859"/>
                <a:gd name="T2" fmla="*/ 0 w 113"/>
                <a:gd name="T3" fmla="*/ 95 h 859"/>
                <a:gd name="T4" fmla="*/ 0 w 113"/>
                <a:gd name="T5" fmla="*/ 516 h 859"/>
                <a:gd name="T6" fmla="*/ 0 w 113"/>
                <a:gd name="T7" fmla="*/ 574 h 859"/>
                <a:gd name="T8" fmla="*/ 18 w 113"/>
                <a:gd name="T9" fmla="*/ 611 h 859"/>
                <a:gd name="T10" fmla="*/ 45 w 113"/>
                <a:gd name="T11" fmla="*/ 644 h 859"/>
                <a:gd name="T12" fmla="*/ 0 w 113"/>
                <a:gd name="T13" fmla="*/ 699 h 859"/>
                <a:gd name="T14" fmla="*/ 23 w 113"/>
                <a:gd name="T15" fmla="*/ 859 h 859"/>
                <a:gd name="T16" fmla="*/ 66 w 113"/>
                <a:gd name="T17" fmla="*/ 831 h 859"/>
                <a:gd name="T18" fmla="*/ 66 w 113"/>
                <a:gd name="T19" fmla="*/ 754 h 859"/>
                <a:gd name="T20" fmla="*/ 113 w 113"/>
                <a:gd name="T21" fmla="*/ 706 h 859"/>
                <a:gd name="T22" fmla="*/ 85 w 113"/>
                <a:gd name="T23" fmla="*/ 566 h 859"/>
                <a:gd name="T24" fmla="*/ 57 w 113"/>
                <a:gd name="T25" fmla="*/ 516 h 859"/>
                <a:gd name="T26" fmla="*/ 30 w 113"/>
                <a:gd name="T27" fmla="*/ 511 h 859"/>
                <a:gd name="T28" fmla="*/ 57 w 113"/>
                <a:gd name="T29" fmla="*/ 398 h 859"/>
                <a:gd name="T30" fmla="*/ 38 w 113"/>
                <a:gd name="T31" fmla="*/ 333 h 859"/>
                <a:gd name="T32" fmla="*/ 57 w 113"/>
                <a:gd name="T33" fmla="*/ 113 h 859"/>
                <a:gd name="T34" fmla="*/ 81 w 113"/>
                <a:gd name="T35" fmla="*/ 98 h 859"/>
                <a:gd name="T36" fmla="*/ 85 w 113"/>
                <a:gd name="T37" fmla="*/ 26 h 859"/>
                <a:gd name="T38" fmla="*/ 18 w 113"/>
                <a:gd name="T39" fmla="*/ 0 h 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859">
                  <a:moveTo>
                    <a:pt x="18" y="0"/>
                  </a:moveTo>
                  <a:lnTo>
                    <a:pt x="0" y="95"/>
                  </a:lnTo>
                  <a:lnTo>
                    <a:pt x="0" y="516"/>
                  </a:lnTo>
                  <a:lnTo>
                    <a:pt x="0" y="574"/>
                  </a:lnTo>
                  <a:lnTo>
                    <a:pt x="18" y="611"/>
                  </a:lnTo>
                  <a:lnTo>
                    <a:pt x="45" y="644"/>
                  </a:lnTo>
                  <a:lnTo>
                    <a:pt x="0" y="699"/>
                  </a:lnTo>
                  <a:lnTo>
                    <a:pt x="23" y="859"/>
                  </a:lnTo>
                  <a:lnTo>
                    <a:pt x="66" y="831"/>
                  </a:lnTo>
                  <a:lnTo>
                    <a:pt x="66" y="754"/>
                  </a:lnTo>
                  <a:lnTo>
                    <a:pt x="113" y="706"/>
                  </a:lnTo>
                  <a:lnTo>
                    <a:pt x="85" y="566"/>
                  </a:lnTo>
                  <a:lnTo>
                    <a:pt x="57" y="516"/>
                  </a:lnTo>
                  <a:lnTo>
                    <a:pt x="30" y="511"/>
                  </a:lnTo>
                  <a:lnTo>
                    <a:pt x="57" y="398"/>
                  </a:lnTo>
                  <a:lnTo>
                    <a:pt x="38" y="333"/>
                  </a:lnTo>
                  <a:lnTo>
                    <a:pt x="57" y="113"/>
                  </a:lnTo>
                  <a:lnTo>
                    <a:pt x="81" y="98"/>
                  </a:lnTo>
                  <a:lnTo>
                    <a:pt x="85" y="26"/>
                  </a:ln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endParaRPr lang="en-US" sz="1799"/>
            </a:p>
          </p:txBody>
        </p:sp>
        <p:sp>
          <p:nvSpPr>
            <p:cNvPr id="85" name="Freeform 32"/>
            <p:cNvSpPr>
              <a:spLocks/>
            </p:cNvSpPr>
            <p:nvPr/>
          </p:nvSpPr>
          <p:spPr bwMode="auto">
            <a:xfrm>
              <a:off x="2933701" y="4395788"/>
              <a:ext cx="190500" cy="1008064"/>
            </a:xfrm>
            <a:custGeom>
              <a:avLst/>
              <a:gdLst>
                <a:gd name="T0" fmla="*/ 17 w 120"/>
                <a:gd name="T1" fmla="*/ 49 h 635"/>
                <a:gd name="T2" fmla="*/ 17 w 120"/>
                <a:gd name="T3" fmla="*/ 127 h 635"/>
                <a:gd name="T4" fmla="*/ 37 w 120"/>
                <a:gd name="T5" fmla="*/ 150 h 635"/>
                <a:gd name="T6" fmla="*/ 37 w 120"/>
                <a:gd name="T7" fmla="*/ 358 h 635"/>
                <a:gd name="T8" fmla="*/ 26 w 120"/>
                <a:gd name="T9" fmla="*/ 380 h 635"/>
                <a:gd name="T10" fmla="*/ 0 w 120"/>
                <a:gd name="T11" fmla="*/ 606 h 635"/>
                <a:gd name="T12" fmla="*/ 37 w 120"/>
                <a:gd name="T13" fmla="*/ 635 h 635"/>
                <a:gd name="T14" fmla="*/ 84 w 120"/>
                <a:gd name="T15" fmla="*/ 621 h 635"/>
                <a:gd name="T16" fmla="*/ 120 w 120"/>
                <a:gd name="T17" fmla="*/ 621 h 635"/>
                <a:gd name="T18" fmla="*/ 120 w 120"/>
                <a:gd name="T19" fmla="*/ 573 h 635"/>
                <a:gd name="T20" fmla="*/ 102 w 120"/>
                <a:gd name="T21" fmla="*/ 555 h 635"/>
                <a:gd name="T22" fmla="*/ 120 w 120"/>
                <a:gd name="T23" fmla="*/ 380 h 635"/>
                <a:gd name="T24" fmla="*/ 84 w 120"/>
                <a:gd name="T25" fmla="*/ 343 h 635"/>
                <a:gd name="T26" fmla="*/ 98 w 120"/>
                <a:gd name="T27" fmla="*/ 343 h 635"/>
                <a:gd name="T28" fmla="*/ 61 w 120"/>
                <a:gd name="T29" fmla="*/ 138 h 635"/>
                <a:gd name="T30" fmla="*/ 84 w 120"/>
                <a:gd name="T31" fmla="*/ 0 h 635"/>
                <a:gd name="T32" fmla="*/ 17 w 120"/>
                <a:gd name="T33" fmla="*/ 49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0" h="635">
                  <a:moveTo>
                    <a:pt x="17" y="49"/>
                  </a:moveTo>
                  <a:lnTo>
                    <a:pt x="17" y="127"/>
                  </a:lnTo>
                  <a:lnTo>
                    <a:pt x="37" y="150"/>
                  </a:lnTo>
                  <a:lnTo>
                    <a:pt x="37" y="358"/>
                  </a:lnTo>
                  <a:lnTo>
                    <a:pt x="26" y="380"/>
                  </a:lnTo>
                  <a:lnTo>
                    <a:pt x="0" y="606"/>
                  </a:lnTo>
                  <a:lnTo>
                    <a:pt x="37" y="635"/>
                  </a:lnTo>
                  <a:lnTo>
                    <a:pt x="84" y="621"/>
                  </a:lnTo>
                  <a:lnTo>
                    <a:pt x="120" y="621"/>
                  </a:lnTo>
                  <a:lnTo>
                    <a:pt x="120" y="573"/>
                  </a:lnTo>
                  <a:lnTo>
                    <a:pt x="102" y="555"/>
                  </a:lnTo>
                  <a:lnTo>
                    <a:pt x="120" y="380"/>
                  </a:lnTo>
                  <a:lnTo>
                    <a:pt x="84" y="343"/>
                  </a:lnTo>
                  <a:lnTo>
                    <a:pt x="98" y="343"/>
                  </a:lnTo>
                  <a:lnTo>
                    <a:pt x="61" y="138"/>
                  </a:lnTo>
                  <a:lnTo>
                    <a:pt x="84" y="0"/>
                  </a:lnTo>
                  <a:lnTo>
                    <a:pt x="17"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endParaRPr lang="en-US" sz="1799"/>
            </a:p>
          </p:txBody>
        </p:sp>
      </p:grpSp>
      <p:grpSp>
        <p:nvGrpSpPr>
          <p:cNvPr id="39" name="Group 38"/>
          <p:cNvGrpSpPr/>
          <p:nvPr/>
        </p:nvGrpSpPr>
        <p:grpSpPr>
          <a:xfrm>
            <a:off x="2102219" y="1719373"/>
            <a:ext cx="3358866" cy="3423131"/>
            <a:chOff x="1187451" y="3863975"/>
            <a:chExt cx="1790699" cy="2406650"/>
          </a:xfrm>
          <a:solidFill>
            <a:srgbClr val="C00000"/>
          </a:solidFill>
        </p:grpSpPr>
        <p:sp>
          <p:nvSpPr>
            <p:cNvPr id="40" name="Freeform 43"/>
            <p:cNvSpPr>
              <a:spLocks/>
            </p:cNvSpPr>
            <p:nvPr/>
          </p:nvSpPr>
          <p:spPr bwMode="auto">
            <a:xfrm>
              <a:off x="1187451" y="4470400"/>
              <a:ext cx="1776412" cy="992187"/>
            </a:xfrm>
            <a:custGeom>
              <a:avLst/>
              <a:gdLst>
                <a:gd name="T0" fmla="*/ 657 w 918"/>
                <a:gd name="T1" fmla="*/ 39 h 512"/>
                <a:gd name="T2" fmla="*/ 464 w 918"/>
                <a:gd name="T3" fmla="*/ 0 h 512"/>
                <a:gd name="T4" fmla="*/ 252 w 918"/>
                <a:gd name="T5" fmla="*/ 43 h 512"/>
                <a:gd name="T6" fmla="*/ 7 w 918"/>
                <a:gd name="T7" fmla="*/ 248 h 512"/>
                <a:gd name="T8" fmla="*/ 50 w 918"/>
                <a:gd name="T9" fmla="*/ 378 h 512"/>
                <a:gd name="T10" fmla="*/ 481 w 918"/>
                <a:gd name="T11" fmla="*/ 512 h 512"/>
                <a:gd name="T12" fmla="*/ 857 w 918"/>
                <a:gd name="T13" fmla="*/ 404 h 512"/>
                <a:gd name="T14" fmla="*/ 918 w 918"/>
                <a:gd name="T15" fmla="*/ 248 h 512"/>
                <a:gd name="T16" fmla="*/ 657 w 918"/>
                <a:gd name="T17" fmla="*/ 3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8" h="512">
                  <a:moveTo>
                    <a:pt x="657" y="39"/>
                  </a:moveTo>
                  <a:cubicBezTo>
                    <a:pt x="592" y="12"/>
                    <a:pt x="517" y="0"/>
                    <a:pt x="464" y="0"/>
                  </a:cubicBezTo>
                  <a:cubicBezTo>
                    <a:pt x="404" y="0"/>
                    <a:pt x="321" y="11"/>
                    <a:pt x="252" y="43"/>
                  </a:cubicBezTo>
                  <a:cubicBezTo>
                    <a:pt x="107" y="82"/>
                    <a:pt x="7" y="159"/>
                    <a:pt x="7" y="248"/>
                  </a:cubicBezTo>
                  <a:cubicBezTo>
                    <a:pt x="7" y="296"/>
                    <a:pt x="0" y="341"/>
                    <a:pt x="50" y="378"/>
                  </a:cubicBezTo>
                  <a:cubicBezTo>
                    <a:pt x="79" y="400"/>
                    <a:pt x="323" y="512"/>
                    <a:pt x="481" y="512"/>
                  </a:cubicBezTo>
                  <a:cubicBezTo>
                    <a:pt x="636" y="512"/>
                    <a:pt x="831" y="423"/>
                    <a:pt x="857" y="404"/>
                  </a:cubicBezTo>
                  <a:cubicBezTo>
                    <a:pt x="909" y="367"/>
                    <a:pt x="918" y="298"/>
                    <a:pt x="918" y="248"/>
                  </a:cubicBezTo>
                  <a:cubicBezTo>
                    <a:pt x="918" y="156"/>
                    <a:pt x="811" y="76"/>
                    <a:pt x="657"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endParaRPr lang="en-US" sz="1799"/>
            </a:p>
          </p:txBody>
        </p:sp>
        <p:sp>
          <p:nvSpPr>
            <p:cNvPr id="41" name="Freeform 44"/>
            <p:cNvSpPr>
              <a:spLocks/>
            </p:cNvSpPr>
            <p:nvPr/>
          </p:nvSpPr>
          <p:spPr bwMode="auto">
            <a:xfrm>
              <a:off x="1187451" y="4470400"/>
              <a:ext cx="1776412" cy="992187"/>
            </a:xfrm>
            <a:custGeom>
              <a:avLst/>
              <a:gdLst>
                <a:gd name="T0" fmla="*/ 657 w 918"/>
                <a:gd name="T1" fmla="*/ 39 h 512"/>
                <a:gd name="T2" fmla="*/ 464 w 918"/>
                <a:gd name="T3" fmla="*/ 0 h 512"/>
                <a:gd name="T4" fmla="*/ 252 w 918"/>
                <a:gd name="T5" fmla="*/ 43 h 512"/>
                <a:gd name="T6" fmla="*/ 7 w 918"/>
                <a:gd name="T7" fmla="*/ 248 h 512"/>
                <a:gd name="T8" fmla="*/ 50 w 918"/>
                <a:gd name="T9" fmla="*/ 378 h 512"/>
                <a:gd name="T10" fmla="*/ 481 w 918"/>
                <a:gd name="T11" fmla="*/ 512 h 512"/>
                <a:gd name="T12" fmla="*/ 857 w 918"/>
                <a:gd name="T13" fmla="*/ 404 h 512"/>
                <a:gd name="T14" fmla="*/ 918 w 918"/>
                <a:gd name="T15" fmla="*/ 248 h 512"/>
                <a:gd name="T16" fmla="*/ 657 w 918"/>
                <a:gd name="T17" fmla="*/ 3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8" h="512">
                  <a:moveTo>
                    <a:pt x="657" y="39"/>
                  </a:moveTo>
                  <a:cubicBezTo>
                    <a:pt x="592" y="12"/>
                    <a:pt x="517" y="0"/>
                    <a:pt x="464" y="0"/>
                  </a:cubicBezTo>
                  <a:cubicBezTo>
                    <a:pt x="404" y="0"/>
                    <a:pt x="321" y="11"/>
                    <a:pt x="252" y="43"/>
                  </a:cubicBezTo>
                  <a:cubicBezTo>
                    <a:pt x="107" y="82"/>
                    <a:pt x="7" y="159"/>
                    <a:pt x="7" y="248"/>
                  </a:cubicBezTo>
                  <a:cubicBezTo>
                    <a:pt x="7" y="296"/>
                    <a:pt x="0" y="341"/>
                    <a:pt x="50" y="378"/>
                  </a:cubicBezTo>
                  <a:cubicBezTo>
                    <a:pt x="79" y="400"/>
                    <a:pt x="323" y="512"/>
                    <a:pt x="481" y="512"/>
                  </a:cubicBezTo>
                  <a:cubicBezTo>
                    <a:pt x="636" y="512"/>
                    <a:pt x="831" y="423"/>
                    <a:pt x="857" y="404"/>
                  </a:cubicBezTo>
                  <a:cubicBezTo>
                    <a:pt x="909" y="367"/>
                    <a:pt x="918" y="298"/>
                    <a:pt x="918" y="248"/>
                  </a:cubicBezTo>
                  <a:cubicBezTo>
                    <a:pt x="918" y="156"/>
                    <a:pt x="811" y="76"/>
                    <a:pt x="657" y="39"/>
                  </a:cubicBezTo>
                  <a:close/>
                </a:path>
              </a:pathLst>
            </a:custGeom>
            <a:grpFill/>
            <a:ln w="23813" cap="flat">
              <a:solidFill>
                <a:srgbClr val="FFFFFF"/>
              </a:solidFill>
              <a:prstDash val="solid"/>
              <a:miter lim="800000"/>
              <a:headEnd/>
              <a:tailEnd/>
            </a:ln>
            <a:extLst/>
          </p:spPr>
          <p:txBody>
            <a:bodyPr vert="horz" wrap="square" lIns="91403" tIns="45701" rIns="91403" bIns="45701" numCol="1" anchor="t" anchorCtr="0" compatLnSpc="1">
              <a:prstTxWarp prst="textNoShape">
                <a:avLst/>
              </a:prstTxWarp>
            </a:bodyPr>
            <a:lstStyle/>
            <a:p>
              <a:endParaRPr lang="en-US" sz="1799"/>
            </a:p>
          </p:txBody>
        </p:sp>
        <p:sp>
          <p:nvSpPr>
            <p:cNvPr id="42" name="Freeform 45"/>
            <p:cNvSpPr>
              <a:spLocks noEditPoints="1"/>
            </p:cNvSpPr>
            <p:nvPr/>
          </p:nvSpPr>
          <p:spPr bwMode="auto">
            <a:xfrm>
              <a:off x="1287463" y="3863975"/>
              <a:ext cx="1617662" cy="1062037"/>
            </a:xfrm>
            <a:custGeom>
              <a:avLst/>
              <a:gdLst>
                <a:gd name="T0" fmla="*/ 623 w 835"/>
                <a:gd name="T1" fmla="*/ 74 h 549"/>
                <a:gd name="T2" fmla="*/ 162 w 835"/>
                <a:gd name="T3" fmla="*/ 95 h 549"/>
                <a:gd name="T4" fmla="*/ 23 w 835"/>
                <a:gd name="T5" fmla="*/ 504 h 549"/>
                <a:gd name="T6" fmla="*/ 419 w 835"/>
                <a:gd name="T7" fmla="*/ 495 h 549"/>
                <a:gd name="T8" fmla="*/ 796 w 835"/>
                <a:gd name="T9" fmla="*/ 506 h 549"/>
                <a:gd name="T10" fmla="*/ 398 w 835"/>
                <a:gd name="T11" fmla="*/ 161 h 549"/>
                <a:gd name="T12" fmla="*/ 413 w 835"/>
                <a:gd name="T13" fmla="*/ 136 h 549"/>
                <a:gd name="T14" fmla="*/ 416 w 835"/>
                <a:gd name="T15" fmla="*/ 192 h 549"/>
                <a:gd name="T16" fmla="*/ 408 w 835"/>
                <a:gd name="T17" fmla="*/ 194 h 549"/>
                <a:gd name="T18" fmla="*/ 398 w 835"/>
                <a:gd name="T19" fmla="*/ 161 h 549"/>
                <a:gd name="T20" fmla="*/ 249 w 835"/>
                <a:gd name="T21" fmla="*/ 252 h 549"/>
                <a:gd name="T22" fmla="*/ 247 w 835"/>
                <a:gd name="T23" fmla="*/ 244 h 549"/>
                <a:gd name="T24" fmla="*/ 251 w 835"/>
                <a:gd name="T25" fmla="*/ 158 h 549"/>
                <a:gd name="T26" fmla="*/ 244 w 835"/>
                <a:gd name="T27" fmla="*/ 152 h 549"/>
                <a:gd name="T28" fmla="*/ 282 w 835"/>
                <a:gd name="T29" fmla="*/ 118 h 549"/>
                <a:gd name="T30" fmla="*/ 290 w 835"/>
                <a:gd name="T31" fmla="*/ 241 h 549"/>
                <a:gd name="T32" fmla="*/ 289 w 835"/>
                <a:gd name="T33" fmla="*/ 252 h 549"/>
                <a:gd name="T34" fmla="*/ 322 w 835"/>
                <a:gd name="T35" fmla="*/ 254 h 549"/>
                <a:gd name="T36" fmla="*/ 300 w 835"/>
                <a:gd name="T37" fmla="*/ 222 h 549"/>
                <a:gd name="T38" fmla="*/ 290 w 835"/>
                <a:gd name="T39" fmla="*/ 191 h 549"/>
                <a:gd name="T40" fmla="*/ 298 w 835"/>
                <a:gd name="T41" fmla="*/ 162 h 549"/>
                <a:gd name="T42" fmla="*/ 288 w 835"/>
                <a:gd name="T43" fmla="*/ 126 h 549"/>
                <a:gd name="T44" fmla="*/ 288 w 835"/>
                <a:gd name="T45" fmla="*/ 114 h 549"/>
                <a:gd name="T46" fmla="*/ 331 w 835"/>
                <a:gd name="T47" fmla="*/ 136 h 549"/>
                <a:gd name="T48" fmla="*/ 307 w 835"/>
                <a:gd name="T49" fmla="*/ 180 h 549"/>
                <a:gd name="T50" fmla="*/ 333 w 835"/>
                <a:gd name="T51" fmla="*/ 224 h 549"/>
                <a:gd name="T52" fmla="*/ 341 w 835"/>
                <a:gd name="T53" fmla="*/ 223 h 549"/>
                <a:gd name="T54" fmla="*/ 338 w 835"/>
                <a:gd name="T55" fmla="*/ 247 h 549"/>
                <a:gd name="T56" fmla="*/ 354 w 835"/>
                <a:gd name="T57" fmla="*/ 251 h 549"/>
                <a:gd name="T58" fmla="*/ 352 w 835"/>
                <a:gd name="T59" fmla="*/ 239 h 549"/>
                <a:gd name="T60" fmla="*/ 355 w 835"/>
                <a:gd name="T61" fmla="*/ 115 h 549"/>
                <a:gd name="T62" fmla="*/ 346 w 835"/>
                <a:gd name="T63" fmla="*/ 99 h 549"/>
                <a:gd name="T64" fmla="*/ 391 w 835"/>
                <a:gd name="T65" fmla="*/ 88 h 549"/>
                <a:gd name="T66" fmla="*/ 430 w 835"/>
                <a:gd name="T67" fmla="*/ 209 h 549"/>
                <a:gd name="T68" fmla="*/ 397 w 835"/>
                <a:gd name="T69" fmla="*/ 251 h 549"/>
                <a:gd name="T70" fmla="*/ 422 w 835"/>
                <a:gd name="T71" fmla="*/ 208 h 549"/>
                <a:gd name="T72" fmla="*/ 430 w 835"/>
                <a:gd name="T73" fmla="*/ 209 h 549"/>
                <a:gd name="T74" fmla="*/ 426 w 835"/>
                <a:gd name="T75" fmla="*/ 140 h 549"/>
                <a:gd name="T76" fmla="*/ 398 w 835"/>
                <a:gd name="T77" fmla="*/ 101 h 549"/>
                <a:gd name="T78" fmla="*/ 432 w 835"/>
                <a:gd name="T79" fmla="*/ 93 h 549"/>
                <a:gd name="T80" fmla="*/ 481 w 835"/>
                <a:gd name="T81" fmla="*/ 252 h 549"/>
                <a:gd name="T82" fmla="*/ 440 w 835"/>
                <a:gd name="T83" fmla="*/ 245 h 549"/>
                <a:gd name="T84" fmla="*/ 448 w 835"/>
                <a:gd name="T85" fmla="*/ 228 h 549"/>
                <a:gd name="T86" fmla="*/ 448 w 835"/>
                <a:gd name="T87" fmla="*/ 111 h 549"/>
                <a:gd name="T88" fmla="*/ 450 w 835"/>
                <a:gd name="T89" fmla="*/ 98 h 549"/>
                <a:gd name="T90" fmla="*/ 481 w 835"/>
                <a:gd name="T91" fmla="*/ 252 h 549"/>
                <a:gd name="T92" fmla="*/ 488 w 835"/>
                <a:gd name="T93" fmla="*/ 241 h 549"/>
                <a:gd name="T94" fmla="*/ 500 w 835"/>
                <a:gd name="T95" fmla="*/ 150 h 549"/>
                <a:gd name="T96" fmla="*/ 492 w 835"/>
                <a:gd name="T97" fmla="*/ 116 h 549"/>
                <a:gd name="T98" fmla="*/ 488 w 835"/>
                <a:gd name="T99" fmla="*/ 252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35" h="549">
                  <a:moveTo>
                    <a:pt x="749" y="266"/>
                  </a:moveTo>
                  <a:cubicBezTo>
                    <a:pt x="749" y="266"/>
                    <a:pt x="690" y="124"/>
                    <a:pt x="623" y="74"/>
                  </a:cubicBezTo>
                  <a:cubicBezTo>
                    <a:pt x="562" y="28"/>
                    <a:pt x="480" y="0"/>
                    <a:pt x="389" y="0"/>
                  </a:cubicBezTo>
                  <a:cubicBezTo>
                    <a:pt x="295" y="0"/>
                    <a:pt x="224" y="45"/>
                    <a:pt x="162" y="95"/>
                  </a:cubicBezTo>
                  <a:cubicBezTo>
                    <a:pt x="100" y="145"/>
                    <a:pt x="34" y="213"/>
                    <a:pt x="34" y="289"/>
                  </a:cubicBezTo>
                  <a:cubicBezTo>
                    <a:pt x="34" y="334"/>
                    <a:pt x="0" y="467"/>
                    <a:pt x="23" y="504"/>
                  </a:cubicBezTo>
                  <a:cubicBezTo>
                    <a:pt x="36" y="525"/>
                    <a:pt x="31" y="544"/>
                    <a:pt x="56" y="549"/>
                  </a:cubicBezTo>
                  <a:cubicBezTo>
                    <a:pt x="210" y="489"/>
                    <a:pt x="315" y="495"/>
                    <a:pt x="419" y="495"/>
                  </a:cubicBezTo>
                  <a:cubicBezTo>
                    <a:pt x="501" y="495"/>
                    <a:pt x="679" y="458"/>
                    <a:pt x="767" y="546"/>
                  </a:cubicBezTo>
                  <a:cubicBezTo>
                    <a:pt x="803" y="546"/>
                    <a:pt x="777" y="527"/>
                    <a:pt x="796" y="506"/>
                  </a:cubicBezTo>
                  <a:cubicBezTo>
                    <a:pt x="835" y="461"/>
                    <a:pt x="749" y="266"/>
                    <a:pt x="749" y="266"/>
                  </a:cubicBezTo>
                  <a:close/>
                  <a:moveTo>
                    <a:pt x="398" y="161"/>
                  </a:moveTo>
                  <a:cubicBezTo>
                    <a:pt x="404" y="159"/>
                    <a:pt x="407" y="151"/>
                    <a:pt x="408" y="143"/>
                  </a:cubicBezTo>
                  <a:cubicBezTo>
                    <a:pt x="409" y="139"/>
                    <a:pt x="410" y="135"/>
                    <a:pt x="413" y="136"/>
                  </a:cubicBezTo>
                  <a:cubicBezTo>
                    <a:pt x="417" y="136"/>
                    <a:pt x="417" y="144"/>
                    <a:pt x="417" y="146"/>
                  </a:cubicBezTo>
                  <a:cubicBezTo>
                    <a:pt x="416" y="161"/>
                    <a:pt x="416" y="177"/>
                    <a:pt x="416" y="192"/>
                  </a:cubicBezTo>
                  <a:cubicBezTo>
                    <a:pt x="416" y="194"/>
                    <a:pt x="417" y="202"/>
                    <a:pt x="412" y="201"/>
                  </a:cubicBezTo>
                  <a:cubicBezTo>
                    <a:pt x="409" y="201"/>
                    <a:pt x="408" y="198"/>
                    <a:pt x="408" y="194"/>
                  </a:cubicBezTo>
                  <a:cubicBezTo>
                    <a:pt x="406" y="186"/>
                    <a:pt x="404" y="177"/>
                    <a:pt x="398" y="175"/>
                  </a:cubicBezTo>
                  <a:cubicBezTo>
                    <a:pt x="398" y="170"/>
                    <a:pt x="398" y="166"/>
                    <a:pt x="398" y="161"/>
                  </a:cubicBezTo>
                  <a:close/>
                  <a:moveTo>
                    <a:pt x="289" y="252"/>
                  </a:moveTo>
                  <a:cubicBezTo>
                    <a:pt x="276" y="252"/>
                    <a:pt x="262" y="252"/>
                    <a:pt x="249" y="252"/>
                  </a:cubicBezTo>
                  <a:cubicBezTo>
                    <a:pt x="249" y="252"/>
                    <a:pt x="244" y="252"/>
                    <a:pt x="244" y="248"/>
                  </a:cubicBezTo>
                  <a:cubicBezTo>
                    <a:pt x="244" y="246"/>
                    <a:pt x="245" y="245"/>
                    <a:pt x="247" y="244"/>
                  </a:cubicBezTo>
                  <a:cubicBezTo>
                    <a:pt x="252" y="242"/>
                    <a:pt x="252" y="241"/>
                    <a:pt x="252" y="236"/>
                  </a:cubicBezTo>
                  <a:cubicBezTo>
                    <a:pt x="251" y="210"/>
                    <a:pt x="251" y="184"/>
                    <a:pt x="251" y="158"/>
                  </a:cubicBezTo>
                  <a:cubicBezTo>
                    <a:pt x="251" y="153"/>
                    <a:pt x="251" y="152"/>
                    <a:pt x="247" y="154"/>
                  </a:cubicBezTo>
                  <a:cubicBezTo>
                    <a:pt x="245" y="155"/>
                    <a:pt x="244" y="154"/>
                    <a:pt x="244" y="152"/>
                  </a:cubicBezTo>
                  <a:cubicBezTo>
                    <a:pt x="244" y="148"/>
                    <a:pt x="248" y="144"/>
                    <a:pt x="248" y="144"/>
                  </a:cubicBezTo>
                  <a:cubicBezTo>
                    <a:pt x="259" y="134"/>
                    <a:pt x="270" y="126"/>
                    <a:pt x="282" y="118"/>
                  </a:cubicBezTo>
                  <a:cubicBezTo>
                    <a:pt x="283" y="156"/>
                    <a:pt x="284" y="194"/>
                    <a:pt x="285" y="232"/>
                  </a:cubicBezTo>
                  <a:cubicBezTo>
                    <a:pt x="286" y="238"/>
                    <a:pt x="285" y="239"/>
                    <a:pt x="290" y="241"/>
                  </a:cubicBezTo>
                  <a:cubicBezTo>
                    <a:pt x="292" y="242"/>
                    <a:pt x="294" y="243"/>
                    <a:pt x="294" y="246"/>
                  </a:cubicBezTo>
                  <a:cubicBezTo>
                    <a:pt x="294" y="251"/>
                    <a:pt x="289" y="252"/>
                    <a:pt x="289" y="252"/>
                  </a:cubicBezTo>
                  <a:close/>
                  <a:moveTo>
                    <a:pt x="338" y="247"/>
                  </a:moveTo>
                  <a:cubicBezTo>
                    <a:pt x="333" y="253"/>
                    <a:pt x="328" y="254"/>
                    <a:pt x="322" y="254"/>
                  </a:cubicBezTo>
                  <a:cubicBezTo>
                    <a:pt x="316" y="254"/>
                    <a:pt x="311" y="252"/>
                    <a:pt x="306" y="246"/>
                  </a:cubicBezTo>
                  <a:cubicBezTo>
                    <a:pt x="301" y="240"/>
                    <a:pt x="300" y="231"/>
                    <a:pt x="300" y="222"/>
                  </a:cubicBezTo>
                  <a:cubicBezTo>
                    <a:pt x="300" y="218"/>
                    <a:pt x="300" y="214"/>
                    <a:pt x="299" y="210"/>
                  </a:cubicBezTo>
                  <a:cubicBezTo>
                    <a:pt x="299" y="201"/>
                    <a:pt x="299" y="190"/>
                    <a:pt x="290" y="191"/>
                  </a:cubicBezTo>
                  <a:cubicBezTo>
                    <a:pt x="290" y="188"/>
                    <a:pt x="290" y="184"/>
                    <a:pt x="290" y="180"/>
                  </a:cubicBezTo>
                  <a:cubicBezTo>
                    <a:pt x="297" y="177"/>
                    <a:pt x="298" y="171"/>
                    <a:pt x="298" y="162"/>
                  </a:cubicBezTo>
                  <a:cubicBezTo>
                    <a:pt x="298" y="154"/>
                    <a:pt x="297" y="146"/>
                    <a:pt x="297" y="139"/>
                  </a:cubicBezTo>
                  <a:cubicBezTo>
                    <a:pt x="297" y="129"/>
                    <a:pt x="295" y="125"/>
                    <a:pt x="288" y="126"/>
                  </a:cubicBezTo>
                  <a:cubicBezTo>
                    <a:pt x="288" y="122"/>
                    <a:pt x="288" y="118"/>
                    <a:pt x="288" y="115"/>
                  </a:cubicBezTo>
                  <a:cubicBezTo>
                    <a:pt x="288" y="115"/>
                    <a:pt x="288" y="115"/>
                    <a:pt x="288" y="114"/>
                  </a:cubicBezTo>
                  <a:cubicBezTo>
                    <a:pt x="297" y="109"/>
                    <a:pt x="307" y="105"/>
                    <a:pt x="316" y="107"/>
                  </a:cubicBezTo>
                  <a:cubicBezTo>
                    <a:pt x="325" y="110"/>
                    <a:pt x="331" y="121"/>
                    <a:pt x="331" y="136"/>
                  </a:cubicBezTo>
                  <a:cubicBezTo>
                    <a:pt x="332" y="160"/>
                    <a:pt x="321" y="172"/>
                    <a:pt x="307" y="180"/>
                  </a:cubicBezTo>
                  <a:cubicBezTo>
                    <a:pt x="307" y="180"/>
                    <a:pt x="307" y="180"/>
                    <a:pt x="307" y="180"/>
                  </a:cubicBezTo>
                  <a:cubicBezTo>
                    <a:pt x="320" y="180"/>
                    <a:pt x="332" y="184"/>
                    <a:pt x="333" y="206"/>
                  </a:cubicBezTo>
                  <a:cubicBezTo>
                    <a:pt x="333" y="212"/>
                    <a:pt x="333" y="218"/>
                    <a:pt x="333" y="224"/>
                  </a:cubicBezTo>
                  <a:cubicBezTo>
                    <a:pt x="333" y="226"/>
                    <a:pt x="333" y="230"/>
                    <a:pt x="335" y="230"/>
                  </a:cubicBezTo>
                  <a:cubicBezTo>
                    <a:pt x="337" y="230"/>
                    <a:pt x="337" y="224"/>
                    <a:pt x="341" y="223"/>
                  </a:cubicBezTo>
                  <a:cubicBezTo>
                    <a:pt x="343" y="223"/>
                    <a:pt x="345" y="226"/>
                    <a:pt x="345" y="229"/>
                  </a:cubicBezTo>
                  <a:cubicBezTo>
                    <a:pt x="345" y="235"/>
                    <a:pt x="341" y="243"/>
                    <a:pt x="338" y="247"/>
                  </a:cubicBezTo>
                  <a:close/>
                  <a:moveTo>
                    <a:pt x="391" y="251"/>
                  </a:moveTo>
                  <a:cubicBezTo>
                    <a:pt x="379" y="251"/>
                    <a:pt x="366" y="251"/>
                    <a:pt x="354" y="251"/>
                  </a:cubicBezTo>
                  <a:cubicBezTo>
                    <a:pt x="354" y="251"/>
                    <a:pt x="349" y="251"/>
                    <a:pt x="349" y="245"/>
                  </a:cubicBezTo>
                  <a:cubicBezTo>
                    <a:pt x="349" y="242"/>
                    <a:pt x="350" y="240"/>
                    <a:pt x="352" y="239"/>
                  </a:cubicBezTo>
                  <a:cubicBezTo>
                    <a:pt x="357" y="236"/>
                    <a:pt x="357" y="235"/>
                    <a:pt x="356" y="227"/>
                  </a:cubicBezTo>
                  <a:cubicBezTo>
                    <a:pt x="356" y="190"/>
                    <a:pt x="355" y="152"/>
                    <a:pt x="355" y="115"/>
                  </a:cubicBezTo>
                  <a:cubicBezTo>
                    <a:pt x="355" y="107"/>
                    <a:pt x="355" y="106"/>
                    <a:pt x="349" y="104"/>
                  </a:cubicBezTo>
                  <a:cubicBezTo>
                    <a:pt x="348" y="104"/>
                    <a:pt x="346" y="102"/>
                    <a:pt x="346" y="99"/>
                  </a:cubicBezTo>
                  <a:cubicBezTo>
                    <a:pt x="346" y="93"/>
                    <a:pt x="351" y="92"/>
                    <a:pt x="351" y="92"/>
                  </a:cubicBezTo>
                  <a:cubicBezTo>
                    <a:pt x="365" y="89"/>
                    <a:pt x="378" y="88"/>
                    <a:pt x="391" y="88"/>
                  </a:cubicBezTo>
                  <a:cubicBezTo>
                    <a:pt x="391" y="143"/>
                    <a:pt x="391" y="197"/>
                    <a:pt x="391" y="251"/>
                  </a:cubicBezTo>
                  <a:close/>
                  <a:moveTo>
                    <a:pt x="430" y="209"/>
                  </a:moveTo>
                  <a:cubicBezTo>
                    <a:pt x="430" y="223"/>
                    <a:pt x="430" y="237"/>
                    <a:pt x="429" y="251"/>
                  </a:cubicBezTo>
                  <a:cubicBezTo>
                    <a:pt x="419" y="251"/>
                    <a:pt x="408" y="251"/>
                    <a:pt x="397" y="251"/>
                  </a:cubicBezTo>
                  <a:cubicBezTo>
                    <a:pt x="397" y="247"/>
                    <a:pt x="397" y="243"/>
                    <a:pt x="397" y="239"/>
                  </a:cubicBezTo>
                  <a:cubicBezTo>
                    <a:pt x="409" y="236"/>
                    <a:pt x="418" y="225"/>
                    <a:pt x="422" y="208"/>
                  </a:cubicBezTo>
                  <a:cubicBezTo>
                    <a:pt x="423" y="205"/>
                    <a:pt x="424" y="201"/>
                    <a:pt x="426" y="201"/>
                  </a:cubicBezTo>
                  <a:cubicBezTo>
                    <a:pt x="431" y="202"/>
                    <a:pt x="430" y="208"/>
                    <a:pt x="430" y="209"/>
                  </a:cubicBezTo>
                  <a:close/>
                  <a:moveTo>
                    <a:pt x="431" y="136"/>
                  </a:moveTo>
                  <a:cubicBezTo>
                    <a:pt x="431" y="137"/>
                    <a:pt x="430" y="141"/>
                    <a:pt x="426" y="140"/>
                  </a:cubicBezTo>
                  <a:cubicBezTo>
                    <a:pt x="424" y="140"/>
                    <a:pt x="423" y="138"/>
                    <a:pt x="422" y="134"/>
                  </a:cubicBezTo>
                  <a:cubicBezTo>
                    <a:pt x="419" y="117"/>
                    <a:pt x="411" y="105"/>
                    <a:pt x="398" y="101"/>
                  </a:cubicBezTo>
                  <a:cubicBezTo>
                    <a:pt x="398" y="97"/>
                    <a:pt x="398" y="93"/>
                    <a:pt x="398" y="89"/>
                  </a:cubicBezTo>
                  <a:cubicBezTo>
                    <a:pt x="409" y="89"/>
                    <a:pt x="421" y="90"/>
                    <a:pt x="432" y="93"/>
                  </a:cubicBezTo>
                  <a:cubicBezTo>
                    <a:pt x="431" y="107"/>
                    <a:pt x="431" y="122"/>
                    <a:pt x="431" y="136"/>
                  </a:cubicBezTo>
                  <a:close/>
                  <a:moveTo>
                    <a:pt x="481" y="252"/>
                  </a:moveTo>
                  <a:cubicBezTo>
                    <a:pt x="470" y="252"/>
                    <a:pt x="458" y="251"/>
                    <a:pt x="446" y="251"/>
                  </a:cubicBezTo>
                  <a:cubicBezTo>
                    <a:pt x="443" y="251"/>
                    <a:pt x="439" y="251"/>
                    <a:pt x="440" y="245"/>
                  </a:cubicBezTo>
                  <a:cubicBezTo>
                    <a:pt x="440" y="242"/>
                    <a:pt x="441" y="240"/>
                    <a:pt x="443" y="239"/>
                  </a:cubicBezTo>
                  <a:cubicBezTo>
                    <a:pt x="448" y="237"/>
                    <a:pt x="448" y="236"/>
                    <a:pt x="448" y="228"/>
                  </a:cubicBezTo>
                  <a:cubicBezTo>
                    <a:pt x="449" y="193"/>
                    <a:pt x="450" y="157"/>
                    <a:pt x="451" y="121"/>
                  </a:cubicBezTo>
                  <a:cubicBezTo>
                    <a:pt x="451" y="118"/>
                    <a:pt x="451" y="113"/>
                    <a:pt x="448" y="111"/>
                  </a:cubicBezTo>
                  <a:cubicBezTo>
                    <a:pt x="446" y="108"/>
                    <a:pt x="443" y="107"/>
                    <a:pt x="443" y="102"/>
                  </a:cubicBezTo>
                  <a:cubicBezTo>
                    <a:pt x="443" y="96"/>
                    <a:pt x="447" y="97"/>
                    <a:pt x="450" y="98"/>
                  </a:cubicBezTo>
                  <a:cubicBezTo>
                    <a:pt x="462" y="102"/>
                    <a:pt x="474" y="107"/>
                    <a:pt x="486" y="113"/>
                  </a:cubicBezTo>
                  <a:cubicBezTo>
                    <a:pt x="484" y="159"/>
                    <a:pt x="483" y="205"/>
                    <a:pt x="481" y="252"/>
                  </a:cubicBezTo>
                  <a:close/>
                  <a:moveTo>
                    <a:pt x="488" y="252"/>
                  </a:moveTo>
                  <a:cubicBezTo>
                    <a:pt x="488" y="248"/>
                    <a:pt x="488" y="245"/>
                    <a:pt x="488" y="241"/>
                  </a:cubicBezTo>
                  <a:cubicBezTo>
                    <a:pt x="496" y="240"/>
                    <a:pt x="497" y="230"/>
                    <a:pt x="497" y="224"/>
                  </a:cubicBezTo>
                  <a:cubicBezTo>
                    <a:pt x="498" y="199"/>
                    <a:pt x="499" y="174"/>
                    <a:pt x="500" y="150"/>
                  </a:cubicBezTo>
                  <a:cubicBezTo>
                    <a:pt x="500" y="143"/>
                    <a:pt x="500" y="133"/>
                    <a:pt x="492" y="127"/>
                  </a:cubicBezTo>
                  <a:cubicBezTo>
                    <a:pt x="492" y="123"/>
                    <a:pt x="492" y="120"/>
                    <a:pt x="492" y="116"/>
                  </a:cubicBezTo>
                  <a:cubicBezTo>
                    <a:pt x="515" y="130"/>
                    <a:pt x="531" y="165"/>
                    <a:pt x="533" y="200"/>
                  </a:cubicBezTo>
                  <a:cubicBezTo>
                    <a:pt x="535" y="231"/>
                    <a:pt x="511" y="250"/>
                    <a:pt x="488" y="2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endParaRPr lang="en-US" sz="1799"/>
            </a:p>
          </p:txBody>
        </p:sp>
        <p:sp>
          <p:nvSpPr>
            <p:cNvPr id="64" name="Freeform 46"/>
            <p:cNvSpPr>
              <a:spLocks/>
            </p:cNvSpPr>
            <p:nvPr/>
          </p:nvSpPr>
          <p:spPr bwMode="auto">
            <a:xfrm>
              <a:off x="1189038" y="4465638"/>
              <a:ext cx="1789112" cy="885825"/>
            </a:xfrm>
            <a:custGeom>
              <a:avLst/>
              <a:gdLst>
                <a:gd name="T0" fmla="*/ 846 w 924"/>
                <a:gd name="T1" fmla="*/ 423 h 458"/>
                <a:gd name="T2" fmla="*/ 860 w 924"/>
                <a:gd name="T3" fmla="*/ 410 h 458"/>
                <a:gd name="T4" fmla="*/ 899 w 924"/>
                <a:gd name="T5" fmla="*/ 349 h 458"/>
                <a:gd name="T6" fmla="*/ 910 w 924"/>
                <a:gd name="T7" fmla="*/ 263 h 458"/>
                <a:gd name="T8" fmla="*/ 910 w 924"/>
                <a:gd name="T9" fmla="*/ 260 h 458"/>
                <a:gd name="T10" fmla="*/ 910 w 924"/>
                <a:gd name="T11" fmla="*/ 252 h 458"/>
                <a:gd name="T12" fmla="*/ 877 w 924"/>
                <a:gd name="T13" fmla="*/ 178 h 458"/>
                <a:gd name="T14" fmla="*/ 758 w 924"/>
                <a:gd name="T15" fmla="*/ 96 h 458"/>
                <a:gd name="T16" fmla="*/ 689 w 924"/>
                <a:gd name="T17" fmla="*/ 71 h 458"/>
                <a:gd name="T18" fmla="*/ 640 w 924"/>
                <a:gd name="T19" fmla="*/ 57 h 458"/>
                <a:gd name="T20" fmla="*/ 592 w 924"/>
                <a:gd name="T21" fmla="*/ 41 h 458"/>
                <a:gd name="T22" fmla="*/ 542 w 924"/>
                <a:gd name="T23" fmla="*/ 31 h 458"/>
                <a:gd name="T24" fmla="*/ 479 w 924"/>
                <a:gd name="T25" fmla="*/ 24 h 458"/>
                <a:gd name="T26" fmla="*/ 463 w 924"/>
                <a:gd name="T27" fmla="*/ 24 h 458"/>
                <a:gd name="T28" fmla="*/ 447 w 924"/>
                <a:gd name="T29" fmla="*/ 24 h 458"/>
                <a:gd name="T30" fmla="*/ 403 w 924"/>
                <a:gd name="T31" fmla="*/ 27 h 458"/>
                <a:gd name="T32" fmla="*/ 340 w 924"/>
                <a:gd name="T33" fmla="*/ 37 h 458"/>
                <a:gd name="T34" fmla="*/ 309 w 924"/>
                <a:gd name="T35" fmla="*/ 45 h 458"/>
                <a:gd name="T36" fmla="*/ 256 w 924"/>
                <a:gd name="T37" fmla="*/ 65 h 458"/>
                <a:gd name="T38" fmla="*/ 190 w 924"/>
                <a:gd name="T39" fmla="*/ 86 h 458"/>
                <a:gd name="T40" fmla="*/ 129 w 924"/>
                <a:gd name="T41" fmla="*/ 113 h 458"/>
                <a:gd name="T42" fmla="*/ 107 w 924"/>
                <a:gd name="T43" fmla="*/ 126 h 458"/>
                <a:gd name="T44" fmla="*/ 30 w 924"/>
                <a:gd name="T45" fmla="*/ 200 h 458"/>
                <a:gd name="T46" fmla="*/ 14 w 924"/>
                <a:gd name="T47" fmla="*/ 242 h 458"/>
                <a:gd name="T48" fmla="*/ 13 w 924"/>
                <a:gd name="T49" fmla="*/ 258 h 458"/>
                <a:gd name="T50" fmla="*/ 14 w 924"/>
                <a:gd name="T51" fmla="*/ 330 h 458"/>
                <a:gd name="T52" fmla="*/ 54 w 924"/>
                <a:gd name="T53" fmla="*/ 390 h 458"/>
                <a:gd name="T54" fmla="*/ 106 w 924"/>
                <a:gd name="T55" fmla="*/ 420 h 458"/>
                <a:gd name="T56" fmla="*/ 51 w 924"/>
                <a:gd name="T57" fmla="*/ 394 h 458"/>
                <a:gd name="T58" fmla="*/ 5 w 924"/>
                <a:gd name="T59" fmla="*/ 332 h 458"/>
                <a:gd name="T60" fmla="*/ 0 w 924"/>
                <a:gd name="T61" fmla="*/ 258 h 458"/>
                <a:gd name="T62" fmla="*/ 2 w 924"/>
                <a:gd name="T63" fmla="*/ 240 h 458"/>
                <a:gd name="T64" fmla="*/ 17 w 924"/>
                <a:gd name="T65" fmla="*/ 193 h 458"/>
                <a:gd name="T66" fmla="*/ 97 w 924"/>
                <a:gd name="T67" fmla="*/ 110 h 458"/>
                <a:gd name="T68" fmla="*/ 119 w 924"/>
                <a:gd name="T69" fmla="*/ 97 h 458"/>
                <a:gd name="T70" fmla="*/ 182 w 924"/>
                <a:gd name="T71" fmla="*/ 66 h 458"/>
                <a:gd name="T72" fmla="*/ 259 w 924"/>
                <a:gd name="T73" fmla="*/ 39 h 458"/>
                <a:gd name="T74" fmla="*/ 309 w 924"/>
                <a:gd name="T75" fmla="*/ 21 h 458"/>
                <a:gd name="T76" fmla="*/ 348 w 924"/>
                <a:gd name="T77" fmla="*/ 12 h 458"/>
                <a:gd name="T78" fmla="*/ 413 w 924"/>
                <a:gd name="T79" fmla="*/ 2 h 458"/>
                <a:gd name="T80" fmla="*/ 453 w 924"/>
                <a:gd name="T81" fmla="*/ 0 h 458"/>
                <a:gd name="T82" fmla="*/ 473 w 924"/>
                <a:gd name="T83" fmla="*/ 0 h 458"/>
                <a:gd name="T84" fmla="*/ 533 w 924"/>
                <a:gd name="T85" fmla="*/ 5 h 458"/>
                <a:gd name="T86" fmla="*/ 585 w 924"/>
                <a:gd name="T87" fmla="*/ 15 h 458"/>
                <a:gd name="T88" fmla="*/ 636 w 924"/>
                <a:gd name="T89" fmla="*/ 31 h 458"/>
                <a:gd name="T90" fmla="*/ 696 w 924"/>
                <a:gd name="T91" fmla="*/ 50 h 458"/>
                <a:gd name="T92" fmla="*/ 741 w 924"/>
                <a:gd name="T93" fmla="*/ 66 h 458"/>
                <a:gd name="T94" fmla="*/ 767 w 924"/>
                <a:gd name="T95" fmla="*/ 77 h 458"/>
                <a:gd name="T96" fmla="*/ 890 w 924"/>
                <a:gd name="T97" fmla="*/ 168 h 458"/>
                <a:gd name="T98" fmla="*/ 924 w 924"/>
                <a:gd name="T99" fmla="*/ 251 h 458"/>
                <a:gd name="T100" fmla="*/ 924 w 924"/>
                <a:gd name="T101" fmla="*/ 260 h 458"/>
                <a:gd name="T102" fmla="*/ 924 w 924"/>
                <a:gd name="T103" fmla="*/ 263 h 458"/>
                <a:gd name="T104" fmla="*/ 908 w 924"/>
                <a:gd name="T105" fmla="*/ 352 h 458"/>
                <a:gd name="T106" fmla="*/ 859 w 924"/>
                <a:gd name="T107" fmla="*/ 417 h 458"/>
                <a:gd name="T108" fmla="*/ 836 w 924"/>
                <a:gd name="T109" fmla="*/ 439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24" h="458">
                  <a:moveTo>
                    <a:pt x="804" y="458"/>
                  </a:moveTo>
                  <a:cubicBezTo>
                    <a:pt x="809" y="456"/>
                    <a:pt x="815" y="453"/>
                    <a:pt x="820" y="449"/>
                  </a:cubicBezTo>
                  <a:cubicBezTo>
                    <a:pt x="825" y="445"/>
                    <a:pt x="830" y="441"/>
                    <a:pt x="834" y="437"/>
                  </a:cubicBezTo>
                  <a:cubicBezTo>
                    <a:pt x="839" y="433"/>
                    <a:pt x="843" y="428"/>
                    <a:pt x="846" y="423"/>
                  </a:cubicBezTo>
                  <a:cubicBezTo>
                    <a:pt x="848" y="421"/>
                    <a:pt x="850" y="418"/>
                    <a:pt x="853" y="416"/>
                  </a:cubicBezTo>
                  <a:cubicBezTo>
                    <a:pt x="853" y="416"/>
                    <a:pt x="854" y="415"/>
                    <a:pt x="855" y="414"/>
                  </a:cubicBezTo>
                  <a:cubicBezTo>
                    <a:pt x="856" y="413"/>
                    <a:pt x="856" y="413"/>
                    <a:pt x="856" y="413"/>
                  </a:cubicBezTo>
                  <a:cubicBezTo>
                    <a:pt x="858" y="412"/>
                    <a:pt x="859" y="411"/>
                    <a:pt x="860" y="410"/>
                  </a:cubicBezTo>
                  <a:cubicBezTo>
                    <a:pt x="865" y="406"/>
                    <a:pt x="869" y="402"/>
                    <a:pt x="873" y="397"/>
                  </a:cubicBezTo>
                  <a:cubicBezTo>
                    <a:pt x="877" y="392"/>
                    <a:pt x="880" y="387"/>
                    <a:pt x="883" y="382"/>
                  </a:cubicBezTo>
                  <a:cubicBezTo>
                    <a:pt x="887" y="377"/>
                    <a:pt x="890" y="372"/>
                    <a:pt x="892" y="366"/>
                  </a:cubicBezTo>
                  <a:cubicBezTo>
                    <a:pt x="895" y="361"/>
                    <a:pt x="897" y="355"/>
                    <a:pt x="899" y="349"/>
                  </a:cubicBezTo>
                  <a:cubicBezTo>
                    <a:pt x="903" y="338"/>
                    <a:pt x="905" y="326"/>
                    <a:pt x="907" y="314"/>
                  </a:cubicBezTo>
                  <a:cubicBezTo>
                    <a:pt x="909" y="301"/>
                    <a:pt x="910" y="289"/>
                    <a:pt x="910" y="277"/>
                  </a:cubicBezTo>
                  <a:cubicBezTo>
                    <a:pt x="910" y="274"/>
                    <a:pt x="910" y="271"/>
                    <a:pt x="910" y="268"/>
                  </a:cubicBezTo>
                  <a:cubicBezTo>
                    <a:pt x="910" y="263"/>
                    <a:pt x="910" y="263"/>
                    <a:pt x="910" y="263"/>
                  </a:cubicBezTo>
                  <a:cubicBezTo>
                    <a:pt x="910" y="261"/>
                    <a:pt x="910" y="261"/>
                    <a:pt x="910" y="261"/>
                  </a:cubicBezTo>
                  <a:cubicBezTo>
                    <a:pt x="910" y="260"/>
                    <a:pt x="910" y="260"/>
                    <a:pt x="910" y="260"/>
                  </a:cubicBezTo>
                  <a:cubicBezTo>
                    <a:pt x="910" y="260"/>
                    <a:pt x="910" y="260"/>
                    <a:pt x="910" y="260"/>
                  </a:cubicBezTo>
                  <a:cubicBezTo>
                    <a:pt x="910" y="260"/>
                    <a:pt x="910" y="261"/>
                    <a:pt x="910" y="260"/>
                  </a:cubicBezTo>
                  <a:cubicBezTo>
                    <a:pt x="910" y="260"/>
                    <a:pt x="910" y="260"/>
                    <a:pt x="910" y="260"/>
                  </a:cubicBezTo>
                  <a:cubicBezTo>
                    <a:pt x="910" y="259"/>
                    <a:pt x="910" y="259"/>
                    <a:pt x="910" y="259"/>
                  </a:cubicBezTo>
                  <a:cubicBezTo>
                    <a:pt x="910" y="254"/>
                    <a:pt x="910" y="254"/>
                    <a:pt x="910" y="254"/>
                  </a:cubicBezTo>
                  <a:cubicBezTo>
                    <a:pt x="910" y="252"/>
                    <a:pt x="910" y="252"/>
                    <a:pt x="910" y="252"/>
                  </a:cubicBezTo>
                  <a:cubicBezTo>
                    <a:pt x="909" y="250"/>
                    <a:pt x="909" y="250"/>
                    <a:pt x="909" y="250"/>
                  </a:cubicBezTo>
                  <a:cubicBezTo>
                    <a:pt x="909" y="247"/>
                    <a:pt x="909" y="244"/>
                    <a:pt x="908" y="241"/>
                  </a:cubicBezTo>
                  <a:cubicBezTo>
                    <a:pt x="906" y="230"/>
                    <a:pt x="902" y="218"/>
                    <a:pt x="896" y="208"/>
                  </a:cubicBezTo>
                  <a:cubicBezTo>
                    <a:pt x="891" y="197"/>
                    <a:pt x="884" y="187"/>
                    <a:pt x="877" y="178"/>
                  </a:cubicBezTo>
                  <a:cubicBezTo>
                    <a:pt x="869" y="169"/>
                    <a:pt x="861" y="161"/>
                    <a:pt x="851" y="153"/>
                  </a:cubicBezTo>
                  <a:cubicBezTo>
                    <a:pt x="842" y="145"/>
                    <a:pt x="833" y="137"/>
                    <a:pt x="823" y="131"/>
                  </a:cubicBezTo>
                  <a:cubicBezTo>
                    <a:pt x="813" y="124"/>
                    <a:pt x="802" y="118"/>
                    <a:pt x="791" y="112"/>
                  </a:cubicBezTo>
                  <a:cubicBezTo>
                    <a:pt x="781" y="106"/>
                    <a:pt x="770" y="101"/>
                    <a:pt x="758" y="96"/>
                  </a:cubicBezTo>
                  <a:cubicBezTo>
                    <a:pt x="747" y="91"/>
                    <a:pt x="736" y="87"/>
                    <a:pt x="724" y="83"/>
                  </a:cubicBezTo>
                  <a:cubicBezTo>
                    <a:pt x="721" y="82"/>
                    <a:pt x="718" y="81"/>
                    <a:pt x="715" y="80"/>
                  </a:cubicBezTo>
                  <a:cubicBezTo>
                    <a:pt x="713" y="79"/>
                    <a:pt x="710" y="78"/>
                    <a:pt x="707" y="77"/>
                  </a:cubicBezTo>
                  <a:cubicBezTo>
                    <a:pt x="701" y="75"/>
                    <a:pt x="695" y="73"/>
                    <a:pt x="689" y="71"/>
                  </a:cubicBezTo>
                  <a:cubicBezTo>
                    <a:pt x="677" y="68"/>
                    <a:pt x="665" y="65"/>
                    <a:pt x="654" y="62"/>
                  </a:cubicBezTo>
                  <a:cubicBezTo>
                    <a:pt x="653" y="62"/>
                    <a:pt x="653" y="62"/>
                    <a:pt x="653" y="62"/>
                  </a:cubicBezTo>
                  <a:cubicBezTo>
                    <a:pt x="652" y="61"/>
                    <a:pt x="652" y="61"/>
                    <a:pt x="652" y="61"/>
                  </a:cubicBezTo>
                  <a:cubicBezTo>
                    <a:pt x="640" y="57"/>
                    <a:pt x="640" y="57"/>
                    <a:pt x="640" y="57"/>
                  </a:cubicBezTo>
                  <a:cubicBezTo>
                    <a:pt x="628" y="52"/>
                    <a:pt x="628" y="52"/>
                    <a:pt x="628" y="52"/>
                  </a:cubicBezTo>
                  <a:cubicBezTo>
                    <a:pt x="616" y="48"/>
                    <a:pt x="616" y="48"/>
                    <a:pt x="616" y="48"/>
                  </a:cubicBezTo>
                  <a:cubicBezTo>
                    <a:pt x="612" y="47"/>
                    <a:pt x="608" y="46"/>
                    <a:pt x="604" y="45"/>
                  </a:cubicBezTo>
                  <a:cubicBezTo>
                    <a:pt x="600" y="44"/>
                    <a:pt x="596" y="42"/>
                    <a:pt x="592" y="41"/>
                  </a:cubicBezTo>
                  <a:cubicBezTo>
                    <a:pt x="588" y="40"/>
                    <a:pt x="583" y="39"/>
                    <a:pt x="579" y="38"/>
                  </a:cubicBezTo>
                  <a:cubicBezTo>
                    <a:pt x="575" y="37"/>
                    <a:pt x="571" y="36"/>
                    <a:pt x="567" y="35"/>
                  </a:cubicBezTo>
                  <a:cubicBezTo>
                    <a:pt x="563" y="35"/>
                    <a:pt x="559" y="34"/>
                    <a:pt x="555" y="33"/>
                  </a:cubicBezTo>
                  <a:cubicBezTo>
                    <a:pt x="550" y="32"/>
                    <a:pt x="546" y="31"/>
                    <a:pt x="542" y="31"/>
                  </a:cubicBezTo>
                  <a:cubicBezTo>
                    <a:pt x="538" y="30"/>
                    <a:pt x="534" y="29"/>
                    <a:pt x="529" y="29"/>
                  </a:cubicBezTo>
                  <a:cubicBezTo>
                    <a:pt x="517" y="27"/>
                    <a:pt x="517" y="27"/>
                    <a:pt x="517" y="27"/>
                  </a:cubicBezTo>
                  <a:cubicBezTo>
                    <a:pt x="504" y="26"/>
                    <a:pt x="504" y="26"/>
                    <a:pt x="504" y="26"/>
                  </a:cubicBezTo>
                  <a:cubicBezTo>
                    <a:pt x="496" y="25"/>
                    <a:pt x="487" y="24"/>
                    <a:pt x="479" y="24"/>
                  </a:cubicBezTo>
                  <a:cubicBezTo>
                    <a:pt x="473" y="24"/>
                    <a:pt x="473" y="24"/>
                    <a:pt x="473" y="24"/>
                  </a:cubicBezTo>
                  <a:cubicBezTo>
                    <a:pt x="466" y="24"/>
                    <a:pt x="466" y="24"/>
                    <a:pt x="466" y="24"/>
                  </a:cubicBezTo>
                  <a:cubicBezTo>
                    <a:pt x="463" y="24"/>
                    <a:pt x="463" y="24"/>
                    <a:pt x="463" y="24"/>
                  </a:cubicBezTo>
                  <a:cubicBezTo>
                    <a:pt x="463" y="24"/>
                    <a:pt x="463" y="24"/>
                    <a:pt x="463" y="24"/>
                  </a:cubicBezTo>
                  <a:cubicBezTo>
                    <a:pt x="462" y="24"/>
                    <a:pt x="462" y="24"/>
                    <a:pt x="462" y="24"/>
                  </a:cubicBezTo>
                  <a:cubicBezTo>
                    <a:pt x="460" y="24"/>
                    <a:pt x="460" y="24"/>
                    <a:pt x="460" y="24"/>
                  </a:cubicBezTo>
                  <a:cubicBezTo>
                    <a:pt x="454" y="24"/>
                    <a:pt x="454" y="24"/>
                    <a:pt x="454" y="24"/>
                  </a:cubicBezTo>
                  <a:cubicBezTo>
                    <a:pt x="451" y="24"/>
                    <a:pt x="449" y="24"/>
                    <a:pt x="447" y="24"/>
                  </a:cubicBezTo>
                  <a:cubicBezTo>
                    <a:pt x="441" y="24"/>
                    <a:pt x="441" y="24"/>
                    <a:pt x="441" y="24"/>
                  </a:cubicBezTo>
                  <a:cubicBezTo>
                    <a:pt x="437" y="24"/>
                    <a:pt x="432" y="24"/>
                    <a:pt x="428" y="25"/>
                  </a:cubicBezTo>
                  <a:cubicBezTo>
                    <a:pt x="416" y="26"/>
                    <a:pt x="416" y="26"/>
                    <a:pt x="416" y="26"/>
                  </a:cubicBezTo>
                  <a:cubicBezTo>
                    <a:pt x="403" y="27"/>
                    <a:pt x="403" y="27"/>
                    <a:pt x="403" y="27"/>
                  </a:cubicBezTo>
                  <a:cubicBezTo>
                    <a:pt x="390" y="28"/>
                    <a:pt x="390" y="28"/>
                    <a:pt x="390" y="28"/>
                  </a:cubicBezTo>
                  <a:cubicBezTo>
                    <a:pt x="378" y="30"/>
                    <a:pt x="378" y="30"/>
                    <a:pt x="378" y="30"/>
                  </a:cubicBezTo>
                  <a:cubicBezTo>
                    <a:pt x="369" y="32"/>
                    <a:pt x="361" y="33"/>
                    <a:pt x="353" y="35"/>
                  </a:cubicBezTo>
                  <a:cubicBezTo>
                    <a:pt x="348" y="36"/>
                    <a:pt x="344" y="37"/>
                    <a:pt x="340" y="37"/>
                  </a:cubicBezTo>
                  <a:cubicBezTo>
                    <a:pt x="336" y="38"/>
                    <a:pt x="332" y="39"/>
                    <a:pt x="328" y="40"/>
                  </a:cubicBezTo>
                  <a:cubicBezTo>
                    <a:pt x="322" y="42"/>
                    <a:pt x="322" y="42"/>
                    <a:pt x="322" y="42"/>
                  </a:cubicBezTo>
                  <a:cubicBezTo>
                    <a:pt x="316" y="44"/>
                    <a:pt x="316" y="44"/>
                    <a:pt x="316" y="44"/>
                  </a:cubicBezTo>
                  <a:cubicBezTo>
                    <a:pt x="309" y="45"/>
                    <a:pt x="309" y="45"/>
                    <a:pt x="309" y="45"/>
                  </a:cubicBezTo>
                  <a:cubicBezTo>
                    <a:pt x="307" y="46"/>
                    <a:pt x="305" y="47"/>
                    <a:pt x="303" y="47"/>
                  </a:cubicBezTo>
                  <a:cubicBezTo>
                    <a:pt x="295" y="50"/>
                    <a:pt x="287" y="52"/>
                    <a:pt x="279" y="55"/>
                  </a:cubicBezTo>
                  <a:cubicBezTo>
                    <a:pt x="276" y="57"/>
                    <a:pt x="272" y="58"/>
                    <a:pt x="268" y="60"/>
                  </a:cubicBezTo>
                  <a:cubicBezTo>
                    <a:pt x="256" y="65"/>
                    <a:pt x="256" y="65"/>
                    <a:pt x="256" y="65"/>
                  </a:cubicBezTo>
                  <a:cubicBezTo>
                    <a:pt x="255" y="65"/>
                    <a:pt x="255" y="65"/>
                    <a:pt x="255" y="65"/>
                  </a:cubicBezTo>
                  <a:cubicBezTo>
                    <a:pt x="254" y="66"/>
                    <a:pt x="254" y="66"/>
                    <a:pt x="254" y="66"/>
                  </a:cubicBezTo>
                  <a:cubicBezTo>
                    <a:pt x="243" y="68"/>
                    <a:pt x="233" y="71"/>
                    <a:pt x="222" y="75"/>
                  </a:cubicBezTo>
                  <a:cubicBezTo>
                    <a:pt x="211" y="78"/>
                    <a:pt x="200" y="82"/>
                    <a:pt x="190" y="86"/>
                  </a:cubicBezTo>
                  <a:cubicBezTo>
                    <a:pt x="185" y="88"/>
                    <a:pt x="179" y="90"/>
                    <a:pt x="174" y="92"/>
                  </a:cubicBezTo>
                  <a:cubicBezTo>
                    <a:pt x="172" y="93"/>
                    <a:pt x="169" y="94"/>
                    <a:pt x="166" y="95"/>
                  </a:cubicBezTo>
                  <a:cubicBezTo>
                    <a:pt x="159" y="99"/>
                    <a:pt x="159" y="99"/>
                    <a:pt x="159" y="99"/>
                  </a:cubicBezTo>
                  <a:cubicBezTo>
                    <a:pt x="149" y="103"/>
                    <a:pt x="139" y="108"/>
                    <a:pt x="129" y="113"/>
                  </a:cubicBezTo>
                  <a:cubicBezTo>
                    <a:pt x="125" y="115"/>
                    <a:pt x="125" y="115"/>
                    <a:pt x="125" y="115"/>
                  </a:cubicBezTo>
                  <a:cubicBezTo>
                    <a:pt x="121" y="118"/>
                    <a:pt x="121" y="118"/>
                    <a:pt x="121" y="118"/>
                  </a:cubicBezTo>
                  <a:cubicBezTo>
                    <a:pt x="119" y="119"/>
                    <a:pt x="117" y="120"/>
                    <a:pt x="114" y="122"/>
                  </a:cubicBezTo>
                  <a:cubicBezTo>
                    <a:pt x="107" y="126"/>
                    <a:pt x="107" y="126"/>
                    <a:pt x="107" y="126"/>
                  </a:cubicBezTo>
                  <a:cubicBezTo>
                    <a:pt x="105" y="128"/>
                    <a:pt x="102" y="129"/>
                    <a:pt x="100" y="131"/>
                  </a:cubicBezTo>
                  <a:cubicBezTo>
                    <a:pt x="91" y="137"/>
                    <a:pt x="82" y="143"/>
                    <a:pt x="73" y="151"/>
                  </a:cubicBezTo>
                  <a:cubicBezTo>
                    <a:pt x="65" y="158"/>
                    <a:pt x="57" y="166"/>
                    <a:pt x="50" y="174"/>
                  </a:cubicBezTo>
                  <a:cubicBezTo>
                    <a:pt x="42" y="182"/>
                    <a:pt x="36" y="191"/>
                    <a:pt x="30" y="200"/>
                  </a:cubicBezTo>
                  <a:cubicBezTo>
                    <a:pt x="25" y="210"/>
                    <a:pt x="20" y="220"/>
                    <a:pt x="17" y="230"/>
                  </a:cubicBezTo>
                  <a:cubicBezTo>
                    <a:pt x="16" y="234"/>
                    <a:pt x="16" y="234"/>
                    <a:pt x="16" y="234"/>
                  </a:cubicBezTo>
                  <a:cubicBezTo>
                    <a:pt x="16" y="235"/>
                    <a:pt x="15" y="236"/>
                    <a:pt x="15" y="238"/>
                  </a:cubicBezTo>
                  <a:cubicBezTo>
                    <a:pt x="14" y="242"/>
                    <a:pt x="14" y="242"/>
                    <a:pt x="14" y="242"/>
                  </a:cubicBezTo>
                  <a:cubicBezTo>
                    <a:pt x="14" y="243"/>
                    <a:pt x="14" y="244"/>
                    <a:pt x="14" y="246"/>
                  </a:cubicBezTo>
                  <a:cubicBezTo>
                    <a:pt x="13" y="250"/>
                    <a:pt x="13" y="250"/>
                    <a:pt x="13" y="250"/>
                  </a:cubicBezTo>
                  <a:cubicBezTo>
                    <a:pt x="13" y="251"/>
                    <a:pt x="13" y="253"/>
                    <a:pt x="13" y="254"/>
                  </a:cubicBezTo>
                  <a:cubicBezTo>
                    <a:pt x="13" y="258"/>
                    <a:pt x="13" y="258"/>
                    <a:pt x="13" y="258"/>
                  </a:cubicBezTo>
                  <a:cubicBezTo>
                    <a:pt x="13" y="260"/>
                    <a:pt x="13" y="260"/>
                    <a:pt x="13" y="260"/>
                  </a:cubicBezTo>
                  <a:cubicBezTo>
                    <a:pt x="13" y="262"/>
                    <a:pt x="13" y="262"/>
                    <a:pt x="13" y="262"/>
                  </a:cubicBezTo>
                  <a:cubicBezTo>
                    <a:pt x="12" y="274"/>
                    <a:pt x="12" y="285"/>
                    <a:pt x="11" y="296"/>
                  </a:cubicBezTo>
                  <a:cubicBezTo>
                    <a:pt x="11" y="308"/>
                    <a:pt x="12" y="319"/>
                    <a:pt x="14" y="330"/>
                  </a:cubicBezTo>
                  <a:cubicBezTo>
                    <a:pt x="16" y="340"/>
                    <a:pt x="20" y="351"/>
                    <a:pt x="25" y="360"/>
                  </a:cubicBezTo>
                  <a:cubicBezTo>
                    <a:pt x="31" y="370"/>
                    <a:pt x="39" y="378"/>
                    <a:pt x="47" y="385"/>
                  </a:cubicBezTo>
                  <a:cubicBezTo>
                    <a:pt x="48" y="386"/>
                    <a:pt x="49" y="387"/>
                    <a:pt x="50" y="388"/>
                  </a:cubicBezTo>
                  <a:cubicBezTo>
                    <a:pt x="52" y="389"/>
                    <a:pt x="53" y="390"/>
                    <a:pt x="54" y="390"/>
                  </a:cubicBezTo>
                  <a:cubicBezTo>
                    <a:pt x="57" y="393"/>
                    <a:pt x="57" y="393"/>
                    <a:pt x="57" y="393"/>
                  </a:cubicBezTo>
                  <a:cubicBezTo>
                    <a:pt x="61" y="395"/>
                    <a:pt x="61" y="395"/>
                    <a:pt x="61" y="395"/>
                  </a:cubicBezTo>
                  <a:cubicBezTo>
                    <a:pt x="66" y="398"/>
                    <a:pt x="71" y="401"/>
                    <a:pt x="76" y="404"/>
                  </a:cubicBezTo>
                  <a:cubicBezTo>
                    <a:pt x="86" y="409"/>
                    <a:pt x="96" y="414"/>
                    <a:pt x="106" y="420"/>
                  </a:cubicBezTo>
                  <a:cubicBezTo>
                    <a:pt x="95" y="415"/>
                    <a:pt x="85" y="411"/>
                    <a:pt x="75" y="406"/>
                  </a:cubicBezTo>
                  <a:cubicBezTo>
                    <a:pt x="69" y="403"/>
                    <a:pt x="64" y="401"/>
                    <a:pt x="59" y="398"/>
                  </a:cubicBezTo>
                  <a:cubicBezTo>
                    <a:pt x="55" y="396"/>
                    <a:pt x="55" y="396"/>
                    <a:pt x="55" y="396"/>
                  </a:cubicBezTo>
                  <a:cubicBezTo>
                    <a:pt x="51" y="394"/>
                    <a:pt x="51" y="394"/>
                    <a:pt x="51" y="394"/>
                  </a:cubicBezTo>
                  <a:cubicBezTo>
                    <a:pt x="50" y="393"/>
                    <a:pt x="49" y="392"/>
                    <a:pt x="48" y="392"/>
                  </a:cubicBezTo>
                  <a:cubicBezTo>
                    <a:pt x="46" y="391"/>
                    <a:pt x="45" y="390"/>
                    <a:pt x="44" y="389"/>
                  </a:cubicBezTo>
                  <a:cubicBezTo>
                    <a:pt x="35" y="382"/>
                    <a:pt x="26" y="374"/>
                    <a:pt x="19" y="364"/>
                  </a:cubicBezTo>
                  <a:cubicBezTo>
                    <a:pt x="13" y="354"/>
                    <a:pt x="8" y="343"/>
                    <a:pt x="5" y="332"/>
                  </a:cubicBezTo>
                  <a:cubicBezTo>
                    <a:pt x="2" y="320"/>
                    <a:pt x="1" y="308"/>
                    <a:pt x="1" y="297"/>
                  </a:cubicBezTo>
                  <a:cubicBezTo>
                    <a:pt x="0" y="285"/>
                    <a:pt x="0" y="273"/>
                    <a:pt x="0" y="262"/>
                  </a:cubicBezTo>
                  <a:cubicBezTo>
                    <a:pt x="0" y="260"/>
                    <a:pt x="0" y="260"/>
                    <a:pt x="0" y="260"/>
                  </a:cubicBezTo>
                  <a:cubicBezTo>
                    <a:pt x="0" y="258"/>
                    <a:pt x="0" y="258"/>
                    <a:pt x="0" y="258"/>
                  </a:cubicBezTo>
                  <a:cubicBezTo>
                    <a:pt x="0" y="253"/>
                    <a:pt x="0" y="253"/>
                    <a:pt x="0" y="253"/>
                  </a:cubicBezTo>
                  <a:cubicBezTo>
                    <a:pt x="0" y="252"/>
                    <a:pt x="0" y="250"/>
                    <a:pt x="1" y="249"/>
                  </a:cubicBezTo>
                  <a:cubicBezTo>
                    <a:pt x="1" y="244"/>
                    <a:pt x="1" y="244"/>
                    <a:pt x="1" y="244"/>
                  </a:cubicBezTo>
                  <a:cubicBezTo>
                    <a:pt x="1" y="243"/>
                    <a:pt x="1" y="241"/>
                    <a:pt x="2" y="240"/>
                  </a:cubicBezTo>
                  <a:cubicBezTo>
                    <a:pt x="2" y="235"/>
                    <a:pt x="2" y="235"/>
                    <a:pt x="2" y="235"/>
                  </a:cubicBezTo>
                  <a:cubicBezTo>
                    <a:pt x="2" y="234"/>
                    <a:pt x="3" y="232"/>
                    <a:pt x="3" y="231"/>
                  </a:cubicBezTo>
                  <a:cubicBezTo>
                    <a:pt x="4" y="226"/>
                    <a:pt x="4" y="226"/>
                    <a:pt x="4" y="226"/>
                  </a:cubicBezTo>
                  <a:cubicBezTo>
                    <a:pt x="7" y="215"/>
                    <a:pt x="12" y="203"/>
                    <a:pt x="17" y="193"/>
                  </a:cubicBezTo>
                  <a:cubicBezTo>
                    <a:pt x="23" y="182"/>
                    <a:pt x="30" y="172"/>
                    <a:pt x="37" y="163"/>
                  </a:cubicBezTo>
                  <a:cubicBezTo>
                    <a:pt x="45" y="154"/>
                    <a:pt x="53" y="146"/>
                    <a:pt x="62" y="138"/>
                  </a:cubicBezTo>
                  <a:cubicBezTo>
                    <a:pt x="71" y="130"/>
                    <a:pt x="80" y="122"/>
                    <a:pt x="90" y="116"/>
                  </a:cubicBezTo>
                  <a:cubicBezTo>
                    <a:pt x="92" y="114"/>
                    <a:pt x="94" y="112"/>
                    <a:pt x="97" y="110"/>
                  </a:cubicBezTo>
                  <a:cubicBezTo>
                    <a:pt x="104" y="106"/>
                    <a:pt x="104" y="106"/>
                    <a:pt x="104" y="106"/>
                  </a:cubicBezTo>
                  <a:cubicBezTo>
                    <a:pt x="107" y="104"/>
                    <a:pt x="109" y="103"/>
                    <a:pt x="112" y="101"/>
                  </a:cubicBezTo>
                  <a:cubicBezTo>
                    <a:pt x="115" y="99"/>
                    <a:pt x="115" y="99"/>
                    <a:pt x="115" y="99"/>
                  </a:cubicBezTo>
                  <a:cubicBezTo>
                    <a:pt x="119" y="97"/>
                    <a:pt x="119" y="97"/>
                    <a:pt x="119" y="97"/>
                  </a:cubicBezTo>
                  <a:cubicBezTo>
                    <a:pt x="129" y="91"/>
                    <a:pt x="140" y="85"/>
                    <a:pt x="150" y="80"/>
                  </a:cubicBezTo>
                  <a:cubicBezTo>
                    <a:pt x="158" y="76"/>
                    <a:pt x="158" y="76"/>
                    <a:pt x="158" y="76"/>
                  </a:cubicBezTo>
                  <a:cubicBezTo>
                    <a:pt x="161" y="75"/>
                    <a:pt x="164" y="74"/>
                    <a:pt x="166" y="73"/>
                  </a:cubicBezTo>
                  <a:cubicBezTo>
                    <a:pt x="172" y="71"/>
                    <a:pt x="177" y="68"/>
                    <a:pt x="182" y="66"/>
                  </a:cubicBezTo>
                  <a:cubicBezTo>
                    <a:pt x="193" y="62"/>
                    <a:pt x="204" y="58"/>
                    <a:pt x="215" y="54"/>
                  </a:cubicBezTo>
                  <a:cubicBezTo>
                    <a:pt x="226" y="50"/>
                    <a:pt x="237" y="47"/>
                    <a:pt x="249" y="44"/>
                  </a:cubicBezTo>
                  <a:cubicBezTo>
                    <a:pt x="247" y="45"/>
                    <a:pt x="247" y="45"/>
                    <a:pt x="247" y="45"/>
                  </a:cubicBezTo>
                  <a:cubicBezTo>
                    <a:pt x="259" y="39"/>
                    <a:pt x="259" y="39"/>
                    <a:pt x="259" y="39"/>
                  </a:cubicBezTo>
                  <a:cubicBezTo>
                    <a:pt x="263" y="38"/>
                    <a:pt x="267" y="36"/>
                    <a:pt x="271" y="34"/>
                  </a:cubicBezTo>
                  <a:cubicBezTo>
                    <a:pt x="280" y="31"/>
                    <a:pt x="288" y="28"/>
                    <a:pt x="296" y="25"/>
                  </a:cubicBezTo>
                  <a:cubicBezTo>
                    <a:pt x="299" y="25"/>
                    <a:pt x="301" y="24"/>
                    <a:pt x="303" y="23"/>
                  </a:cubicBezTo>
                  <a:cubicBezTo>
                    <a:pt x="309" y="21"/>
                    <a:pt x="309" y="21"/>
                    <a:pt x="309" y="21"/>
                  </a:cubicBezTo>
                  <a:cubicBezTo>
                    <a:pt x="316" y="20"/>
                    <a:pt x="316" y="20"/>
                    <a:pt x="316" y="20"/>
                  </a:cubicBezTo>
                  <a:cubicBezTo>
                    <a:pt x="322" y="18"/>
                    <a:pt x="322" y="18"/>
                    <a:pt x="322" y="18"/>
                  </a:cubicBezTo>
                  <a:cubicBezTo>
                    <a:pt x="326" y="17"/>
                    <a:pt x="331" y="16"/>
                    <a:pt x="335" y="15"/>
                  </a:cubicBezTo>
                  <a:cubicBezTo>
                    <a:pt x="339" y="14"/>
                    <a:pt x="344" y="13"/>
                    <a:pt x="348" y="12"/>
                  </a:cubicBezTo>
                  <a:cubicBezTo>
                    <a:pt x="357" y="10"/>
                    <a:pt x="365" y="8"/>
                    <a:pt x="374" y="7"/>
                  </a:cubicBezTo>
                  <a:cubicBezTo>
                    <a:pt x="378" y="6"/>
                    <a:pt x="383" y="6"/>
                    <a:pt x="387" y="5"/>
                  </a:cubicBezTo>
                  <a:cubicBezTo>
                    <a:pt x="400" y="3"/>
                    <a:pt x="400" y="3"/>
                    <a:pt x="400" y="3"/>
                  </a:cubicBezTo>
                  <a:cubicBezTo>
                    <a:pt x="413" y="2"/>
                    <a:pt x="413" y="2"/>
                    <a:pt x="413" y="2"/>
                  </a:cubicBezTo>
                  <a:cubicBezTo>
                    <a:pt x="427" y="1"/>
                    <a:pt x="427" y="1"/>
                    <a:pt x="427" y="1"/>
                  </a:cubicBezTo>
                  <a:cubicBezTo>
                    <a:pt x="431" y="1"/>
                    <a:pt x="435" y="0"/>
                    <a:pt x="440" y="0"/>
                  </a:cubicBezTo>
                  <a:cubicBezTo>
                    <a:pt x="447" y="0"/>
                    <a:pt x="447" y="0"/>
                    <a:pt x="447" y="0"/>
                  </a:cubicBezTo>
                  <a:cubicBezTo>
                    <a:pt x="449" y="0"/>
                    <a:pt x="451" y="0"/>
                    <a:pt x="453" y="0"/>
                  </a:cubicBezTo>
                  <a:cubicBezTo>
                    <a:pt x="460" y="0"/>
                    <a:pt x="460" y="0"/>
                    <a:pt x="460" y="0"/>
                  </a:cubicBezTo>
                  <a:cubicBezTo>
                    <a:pt x="463" y="0"/>
                    <a:pt x="463" y="0"/>
                    <a:pt x="463" y="0"/>
                  </a:cubicBezTo>
                  <a:cubicBezTo>
                    <a:pt x="467" y="0"/>
                    <a:pt x="467" y="0"/>
                    <a:pt x="467" y="0"/>
                  </a:cubicBezTo>
                  <a:cubicBezTo>
                    <a:pt x="473" y="0"/>
                    <a:pt x="473" y="0"/>
                    <a:pt x="473" y="0"/>
                  </a:cubicBezTo>
                  <a:cubicBezTo>
                    <a:pt x="480" y="0"/>
                    <a:pt x="480" y="0"/>
                    <a:pt x="480" y="0"/>
                  </a:cubicBezTo>
                  <a:cubicBezTo>
                    <a:pt x="489" y="0"/>
                    <a:pt x="498" y="1"/>
                    <a:pt x="506" y="2"/>
                  </a:cubicBezTo>
                  <a:cubicBezTo>
                    <a:pt x="520" y="3"/>
                    <a:pt x="520" y="3"/>
                    <a:pt x="520" y="3"/>
                  </a:cubicBezTo>
                  <a:cubicBezTo>
                    <a:pt x="533" y="5"/>
                    <a:pt x="533" y="5"/>
                    <a:pt x="533" y="5"/>
                  </a:cubicBezTo>
                  <a:cubicBezTo>
                    <a:pt x="537" y="6"/>
                    <a:pt x="542" y="6"/>
                    <a:pt x="546" y="7"/>
                  </a:cubicBezTo>
                  <a:cubicBezTo>
                    <a:pt x="550" y="8"/>
                    <a:pt x="555" y="9"/>
                    <a:pt x="559" y="10"/>
                  </a:cubicBezTo>
                  <a:cubicBezTo>
                    <a:pt x="563" y="10"/>
                    <a:pt x="568" y="11"/>
                    <a:pt x="572" y="12"/>
                  </a:cubicBezTo>
                  <a:cubicBezTo>
                    <a:pt x="576" y="13"/>
                    <a:pt x="581" y="14"/>
                    <a:pt x="585" y="15"/>
                  </a:cubicBezTo>
                  <a:cubicBezTo>
                    <a:pt x="589" y="16"/>
                    <a:pt x="594" y="17"/>
                    <a:pt x="598" y="19"/>
                  </a:cubicBezTo>
                  <a:cubicBezTo>
                    <a:pt x="602" y="20"/>
                    <a:pt x="606" y="21"/>
                    <a:pt x="611" y="22"/>
                  </a:cubicBezTo>
                  <a:cubicBezTo>
                    <a:pt x="615" y="24"/>
                    <a:pt x="619" y="25"/>
                    <a:pt x="623" y="26"/>
                  </a:cubicBezTo>
                  <a:cubicBezTo>
                    <a:pt x="636" y="31"/>
                    <a:pt x="636" y="31"/>
                    <a:pt x="636" y="31"/>
                  </a:cubicBezTo>
                  <a:cubicBezTo>
                    <a:pt x="648" y="35"/>
                    <a:pt x="648" y="35"/>
                    <a:pt x="648" y="35"/>
                  </a:cubicBezTo>
                  <a:cubicBezTo>
                    <a:pt x="661" y="40"/>
                    <a:pt x="661" y="40"/>
                    <a:pt x="661" y="40"/>
                  </a:cubicBezTo>
                  <a:cubicBezTo>
                    <a:pt x="659" y="40"/>
                    <a:pt x="659" y="40"/>
                    <a:pt x="659" y="40"/>
                  </a:cubicBezTo>
                  <a:cubicBezTo>
                    <a:pt x="671" y="43"/>
                    <a:pt x="683" y="46"/>
                    <a:pt x="696" y="50"/>
                  </a:cubicBezTo>
                  <a:cubicBezTo>
                    <a:pt x="702" y="52"/>
                    <a:pt x="708" y="54"/>
                    <a:pt x="714" y="56"/>
                  </a:cubicBezTo>
                  <a:cubicBezTo>
                    <a:pt x="717" y="57"/>
                    <a:pt x="720" y="58"/>
                    <a:pt x="723" y="59"/>
                  </a:cubicBezTo>
                  <a:cubicBezTo>
                    <a:pt x="726" y="60"/>
                    <a:pt x="729" y="61"/>
                    <a:pt x="732" y="62"/>
                  </a:cubicBezTo>
                  <a:cubicBezTo>
                    <a:pt x="741" y="66"/>
                    <a:pt x="741" y="66"/>
                    <a:pt x="741" y="66"/>
                  </a:cubicBezTo>
                  <a:cubicBezTo>
                    <a:pt x="744" y="67"/>
                    <a:pt x="746" y="68"/>
                    <a:pt x="749" y="69"/>
                  </a:cubicBezTo>
                  <a:cubicBezTo>
                    <a:pt x="754" y="71"/>
                    <a:pt x="754" y="71"/>
                    <a:pt x="754" y="71"/>
                  </a:cubicBezTo>
                  <a:cubicBezTo>
                    <a:pt x="758" y="73"/>
                    <a:pt x="758" y="73"/>
                    <a:pt x="758" y="73"/>
                  </a:cubicBezTo>
                  <a:cubicBezTo>
                    <a:pt x="767" y="77"/>
                    <a:pt x="767" y="77"/>
                    <a:pt x="767" y="77"/>
                  </a:cubicBezTo>
                  <a:cubicBezTo>
                    <a:pt x="779" y="82"/>
                    <a:pt x="790" y="88"/>
                    <a:pt x="801" y="94"/>
                  </a:cubicBezTo>
                  <a:cubicBezTo>
                    <a:pt x="812" y="101"/>
                    <a:pt x="823" y="107"/>
                    <a:pt x="834" y="115"/>
                  </a:cubicBezTo>
                  <a:cubicBezTo>
                    <a:pt x="844" y="122"/>
                    <a:pt x="854" y="130"/>
                    <a:pt x="864" y="139"/>
                  </a:cubicBezTo>
                  <a:cubicBezTo>
                    <a:pt x="873" y="148"/>
                    <a:pt x="882" y="157"/>
                    <a:pt x="890" y="168"/>
                  </a:cubicBezTo>
                  <a:cubicBezTo>
                    <a:pt x="898" y="178"/>
                    <a:pt x="905" y="189"/>
                    <a:pt x="911" y="201"/>
                  </a:cubicBezTo>
                  <a:cubicBezTo>
                    <a:pt x="916" y="213"/>
                    <a:pt x="920" y="226"/>
                    <a:pt x="922" y="239"/>
                  </a:cubicBezTo>
                  <a:cubicBezTo>
                    <a:pt x="923" y="242"/>
                    <a:pt x="923" y="245"/>
                    <a:pt x="923" y="249"/>
                  </a:cubicBezTo>
                  <a:cubicBezTo>
                    <a:pt x="924" y="251"/>
                    <a:pt x="924" y="251"/>
                    <a:pt x="924" y="251"/>
                  </a:cubicBezTo>
                  <a:cubicBezTo>
                    <a:pt x="924" y="254"/>
                    <a:pt x="924" y="254"/>
                    <a:pt x="924" y="254"/>
                  </a:cubicBezTo>
                  <a:cubicBezTo>
                    <a:pt x="924" y="258"/>
                    <a:pt x="924" y="258"/>
                    <a:pt x="924" y="258"/>
                  </a:cubicBezTo>
                  <a:cubicBezTo>
                    <a:pt x="924" y="259"/>
                    <a:pt x="924" y="259"/>
                    <a:pt x="924" y="259"/>
                  </a:cubicBezTo>
                  <a:cubicBezTo>
                    <a:pt x="924" y="260"/>
                    <a:pt x="924" y="260"/>
                    <a:pt x="924" y="260"/>
                  </a:cubicBezTo>
                  <a:cubicBezTo>
                    <a:pt x="924" y="260"/>
                    <a:pt x="924" y="260"/>
                    <a:pt x="924" y="260"/>
                  </a:cubicBezTo>
                  <a:cubicBezTo>
                    <a:pt x="924" y="260"/>
                    <a:pt x="924" y="260"/>
                    <a:pt x="924" y="260"/>
                  </a:cubicBezTo>
                  <a:cubicBezTo>
                    <a:pt x="924" y="261"/>
                    <a:pt x="924" y="261"/>
                    <a:pt x="924" y="261"/>
                  </a:cubicBezTo>
                  <a:cubicBezTo>
                    <a:pt x="924" y="263"/>
                    <a:pt x="924" y="263"/>
                    <a:pt x="924" y="263"/>
                  </a:cubicBezTo>
                  <a:cubicBezTo>
                    <a:pt x="924" y="268"/>
                    <a:pt x="924" y="268"/>
                    <a:pt x="924" y="268"/>
                  </a:cubicBezTo>
                  <a:cubicBezTo>
                    <a:pt x="923" y="271"/>
                    <a:pt x="923" y="274"/>
                    <a:pt x="923" y="278"/>
                  </a:cubicBezTo>
                  <a:cubicBezTo>
                    <a:pt x="922" y="290"/>
                    <a:pt x="921" y="303"/>
                    <a:pt x="918" y="315"/>
                  </a:cubicBezTo>
                  <a:cubicBezTo>
                    <a:pt x="916" y="328"/>
                    <a:pt x="912" y="340"/>
                    <a:pt x="908" y="352"/>
                  </a:cubicBezTo>
                  <a:cubicBezTo>
                    <a:pt x="903" y="364"/>
                    <a:pt x="897" y="376"/>
                    <a:pt x="890" y="386"/>
                  </a:cubicBezTo>
                  <a:cubicBezTo>
                    <a:pt x="886" y="392"/>
                    <a:pt x="882" y="397"/>
                    <a:pt x="878" y="401"/>
                  </a:cubicBezTo>
                  <a:cubicBezTo>
                    <a:pt x="873" y="406"/>
                    <a:pt x="868" y="410"/>
                    <a:pt x="863" y="414"/>
                  </a:cubicBezTo>
                  <a:cubicBezTo>
                    <a:pt x="862" y="415"/>
                    <a:pt x="861" y="416"/>
                    <a:pt x="859" y="417"/>
                  </a:cubicBezTo>
                  <a:cubicBezTo>
                    <a:pt x="858" y="418"/>
                    <a:pt x="858" y="418"/>
                    <a:pt x="858" y="418"/>
                  </a:cubicBezTo>
                  <a:cubicBezTo>
                    <a:pt x="857" y="419"/>
                    <a:pt x="856" y="419"/>
                    <a:pt x="856" y="419"/>
                  </a:cubicBezTo>
                  <a:cubicBezTo>
                    <a:pt x="854" y="421"/>
                    <a:pt x="852" y="424"/>
                    <a:pt x="850" y="426"/>
                  </a:cubicBezTo>
                  <a:cubicBezTo>
                    <a:pt x="845" y="431"/>
                    <a:pt x="841" y="435"/>
                    <a:pt x="836" y="439"/>
                  </a:cubicBezTo>
                  <a:cubicBezTo>
                    <a:pt x="831" y="443"/>
                    <a:pt x="826" y="447"/>
                    <a:pt x="821" y="450"/>
                  </a:cubicBezTo>
                  <a:cubicBezTo>
                    <a:pt x="815" y="453"/>
                    <a:pt x="809" y="456"/>
                    <a:pt x="804" y="4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endParaRPr lang="en-US" sz="1799"/>
            </a:p>
          </p:txBody>
        </p:sp>
        <p:sp>
          <p:nvSpPr>
            <p:cNvPr id="65" name="Freeform 47"/>
            <p:cNvSpPr>
              <a:spLocks/>
            </p:cNvSpPr>
            <p:nvPr/>
          </p:nvSpPr>
          <p:spPr bwMode="auto">
            <a:xfrm>
              <a:off x="1243013" y="5151438"/>
              <a:ext cx="147637" cy="1119187"/>
            </a:xfrm>
            <a:custGeom>
              <a:avLst/>
              <a:gdLst>
                <a:gd name="T0" fmla="*/ 15 w 93"/>
                <a:gd name="T1" fmla="*/ 0 h 705"/>
                <a:gd name="T2" fmla="*/ 0 w 93"/>
                <a:gd name="T3" fmla="*/ 79 h 705"/>
                <a:gd name="T4" fmla="*/ 0 w 93"/>
                <a:gd name="T5" fmla="*/ 423 h 705"/>
                <a:gd name="T6" fmla="*/ 0 w 93"/>
                <a:gd name="T7" fmla="*/ 471 h 705"/>
                <a:gd name="T8" fmla="*/ 15 w 93"/>
                <a:gd name="T9" fmla="*/ 501 h 705"/>
                <a:gd name="T10" fmla="*/ 36 w 93"/>
                <a:gd name="T11" fmla="*/ 528 h 705"/>
                <a:gd name="T12" fmla="*/ 0 w 93"/>
                <a:gd name="T13" fmla="*/ 573 h 705"/>
                <a:gd name="T14" fmla="*/ 18 w 93"/>
                <a:gd name="T15" fmla="*/ 705 h 705"/>
                <a:gd name="T16" fmla="*/ 54 w 93"/>
                <a:gd name="T17" fmla="*/ 681 h 705"/>
                <a:gd name="T18" fmla="*/ 54 w 93"/>
                <a:gd name="T19" fmla="*/ 618 h 705"/>
                <a:gd name="T20" fmla="*/ 93 w 93"/>
                <a:gd name="T21" fmla="*/ 579 h 705"/>
                <a:gd name="T22" fmla="*/ 68 w 93"/>
                <a:gd name="T23" fmla="*/ 465 h 705"/>
                <a:gd name="T24" fmla="*/ 47 w 93"/>
                <a:gd name="T25" fmla="*/ 423 h 705"/>
                <a:gd name="T26" fmla="*/ 25 w 93"/>
                <a:gd name="T27" fmla="*/ 420 h 705"/>
                <a:gd name="T28" fmla="*/ 47 w 93"/>
                <a:gd name="T29" fmla="*/ 327 h 705"/>
                <a:gd name="T30" fmla="*/ 31 w 93"/>
                <a:gd name="T31" fmla="*/ 274 h 705"/>
                <a:gd name="T32" fmla="*/ 47 w 93"/>
                <a:gd name="T33" fmla="*/ 93 h 705"/>
                <a:gd name="T34" fmla="*/ 66 w 93"/>
                <a:gd name="T35" fmla="*/ 81 h 705"/>
                <a:gd name="T36" fmla="*/ 68 w 93"/>
                <a:gd name="T37" fmla="*/ 21 h 705"/>
                <a:gd name="T38" fmla="*/ 15 w 93"/>
                <a:gd name="T39" fmla="*/ 0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705">
                  <a:moveTo>
                    <a:pt x="15" y="0"/>
                  </a:moveTo>
                  <a:lnTo>
                    <a:pt x="0" y="79"/>
                  </a:lnTo>
                  <a:lnTo>
                    <a:pt x="0" y="423"/>
                  </a:lnTo>
                  <a:lnTo>
                    <a:pt x="0" y="471"/>
                  </a:lnTo>
                  <a:lnTo>
                    <a:pt x="15" y="501"/>
                  </a:lnTo>
                  <a:lnTo>
                    <a:pt x="36" y="528"/>
                  </a:lnTo>
                  <a:lnTo>
                    <a:pt x="0" y="573"/>
                  </a:lnTo>
                  <a:lnTo>
                    <a:pt x="18" y="705"/>
                  </a:lnTo>
                  <a:lnTo>
                    <a:pt x="54" y="681"/>
                  </a:lnTo>
                  <a:lnTo>
                    <a:pt x="54" y="618"/>
                  </a:lnTo>
                  <a:lnTo>
                    <a:pt x="93" y="579"/>
                  </a:lnTo>
                  <a:lnTo>
                    <a:pt x="68" y="465"/>
                  </a:lnTo>
                  <a:lnTo>
                    <a:pt x="47" y="423"/>
                  </a:lnTo>
                  <a:lnTo>
                    <a:pt x="25" y="420"/>
                  </a:lnTo>
                  <a:lnTo>
                    <a:pt x="47" y="327"/>
                  </a:lnTo>
                  <a:lnTo>
                    <a:pt x="31" y="274"/>
                  </a:lnTo>
                  <a:lnTo>
                    <a:pt x="47" y="93"/>
                  </a:lnTo>
                  <a:lnTo>
                    <a:pt x="66" y="81"/>
                  </a:lnTo>
                  <a:lnTo>
                    <a:pt x="68" y="21"/>
                  </a:lnTo>
                  <a:lnTo>
                    <a:pt x="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endParaRPr lang="en-US" sz="1799"/>
            </a:p>
          </p:txBody>
        </p:sp>
        <p:sp>
          <p:nvSpPr>
            <p:cNvPr id="66" name="Freeform 48"/>
            <p:cNvSpPr>
              <a:spLocks/>
            </p:cNvSpPr>
            <p:nvPr/>
          </p:nvSpPr>
          <p:spPr bwMode="auto">
            <a:xfrm>
              <a:off x="2808288" y="5110163"/>
              <a:ext cx="155575" cy="827087"/>
            </a:xfrm>
            <a:custGeom>
              <a:avLst/>
              <a:gdLst>
                <a:gd name="T0" fmla="*/ 13 w 98"/>
                <a:gd name="T1" fmla="*/ 40 h 521"/>
                <a:gd name="T2" fmla="*/ 13 w 98"/>
                <a:gd name="T3" fmla="*/ 105 h 521"/>
                <a:gd name="T4" fmla="*/ 29 w 98"/>
                <a:gd name="T5" fmla="*/ 122 h 521"/>
                <a:gd name="T6" fmla="*/ 29 w 98"/>
                <a:gd name="T7" fmla="*/ 293 h 521"/>
                <a:gd name="T8" fmla="*/ 22 w 98"/>
                <a:gd name="T9" fmla="*/ 312 h 521"/>
                <a:gd name="T10" fmla="*/ 0 w 98"/>
                <a:gd name="T11" fmla="*/ 497 h 521"/>
                <a:gd name="T12" fmla="*/ 29 w 98"/>
                <a:gd name="T13" fmla="*/ 521 h 521"/>
                <a:gd name="T14" fmla="*/ 68 w 98"/>
                <a:gd name="T15" fmla="*/ 509 h 521"/>
                <a:gd name="T16" fmla="*/ 98 w 98"/>
                <a:gd name="T17" fmla="*/ 509 h 521"/>
                <a:gd name="T18" fmla="*/ 98 w 98"/>
                <a:gd name="T19" fmla="*/ 470 h 521"/>
                <a:gd name="T20" fmla="*/ 84 w 98"/>
                <a:gd name="T21" fmla="*/ 456 h 521"/>
                <a:gd name="T22" fmla="*/ 98 w 98"/>
                <a:gd name="T23" fmla="*/ 312 h 521"/>
                <a:gd name="T24" fmla="*/ 68 w 98"/>
                <a:gd name="T25" fmla="*/ 281 h 521"/>
                <a:gd name="T26" fmla="*/ 80 w 98"/>
                <a:gd name="T27" fmla="*/ 281 h 521"/>
                <a:gd name="T28" fmla="*/ 48 w 98"/>
                <a:gd name="T29" fmla="*/ 113 h 521"/>
                <a:gd name="T30" fmla="*/ 68 w 98"/>
                <a:gd name="T31" fmla="*/ 0 h 521"/>
                <a:gd name="T32" fmla="*/ 13 w 98"/>
                <a:gd name="T33" fmla="*/ 4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8" h="521">
                  <a:moveTo>
                    <a:pt x="13" y="40"/>
                  </a:moveTo>
                  <a:lnTo>
                    <a:pt x="13" y="105"/>
                  </a:lnTo>
                  <a:lnTo>
                    <a:pt x="29" y="122"/>
                  </a:lnTo>
                  <a:lnTo>
                    <a:pt x="29" y="293"/>
                  </a:lnTo>
                  <a:lnTo>
                    <a:pt x="22" y="312"/>
                  </a:lnTo>
                  <a:lnTo>
                    <a:pt x="0" y="497"/>
                  </a:lnTo>
                  <a:lnTo>
                    <a:pt x="29" y="521"/>
                  </a:lnTo>
                  <a:lnTo>
                    <a:pt x="68" y="509"/>
                  </a:lnTo>
                  <a:lnTo>
                    <a:pt x="98" y="509"/>
                  </a:lnTo>
                  <a:lnTo>
                    <a:pt x="98" y="470"/>
                  </a:lnTo>
                  <a:lnTo>
                    <a:pt x="84" y="456"/>
                  </a:lnTo>
                  <a:lnTo>
                    <a:pt x="98" y="312"/>
                  </a:lnTo>
                  <a:lnTo>
                    <a:pt x="68" y="281"/>
                  </a:lnTo>
                  <a:lnTo>
                    <a:pt x="80" y="281"/>
                  </a:lnTo>
                  <a:lnTo>
                    <a:pt x="48" y="113"/>
                  </a:lnTo>
                  <a:lnTo>
                    <a:pt x="68" y="0"/>
                  </a:lnTo>
                  <a:lnTo>
                    <a:pt x="13"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endParaRPr lang="en-US" sz="1799"/>
            </a:p>
          </p:txBody>
        </p:sp>
      </p:grpSp>
      <p:sp>
        <p:nvSpPr>
          <p:cNvPr id="73" name="Content Placeholder 2"/>
          <p:cNvSpPr txBox="1">
            <a:spLocks/>
          </p:cNvSpPr>
          <p:nvPr/>
        </p:nvSpPr>
        <p:spPr>
          <a:xfrm>
            <a:off x="6035433" y="2532086"/>
            <a:ext cx="1026975" cy="508166"/>
          </a:xfrm>
          <a:prstGeom prst="rect">
            <a:avLst/>
          </a:prstGeom>
        </p:spPr>
        <p:txBody>
          <a:bodyPr vert="horz" lIns="0" tIns="0" rIns="0" bIns="0" rtlCol="0"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99853" lvl="1" indent="-399853" algn="ctr">
              <a:lnSpc>
                <a:spcPct val="90000"/>
              </a:lnSpc>
              <a:spcBef>
                <a:spcPts val="600"/>
              </a:spcBef>
              <a:buNone/>
            </a:pPr>
            <a:r>
              <a:rPr lang="en-US" sz="4398" dirty="0">
                <a:latin typeface="Segoe UI Light" panose="020B0502040204020203" pitchFamily="34" charset="0"/>
                <a:sym typeface="Wingdings 3"/>
              </a:rPr>
              <a:t>vs.</a:t>
            </a:r>
            <a:endParaRPr lang="en-US" sz="4398" dirty="0">
              <a:latin typeface="Segoe UI Light" panose="020B0502040204020203" pitchFamily="34" charset="0"/>
              <a:ea typeface="Segoe UI" panose="020B0502040204020203" pitchFamily="34" charset="0"/>
              <a:cs typeface="Segoe UI" panose="020B0502040204020203" pitchFamily="34" charset="0"/>
            </a:endParaRPr>
          </a:p>
        </p:txBody>
      </p:sp>
      <p:sp>
        <p:nvSpPr>
          <p:cNvPr id="75" name="Content Placeholder 2"/>
          <p:cNvSpPr txBox="1">
            <a:spLocks/>
          </p:cNvSpPr>
          <p:nvPr/>
        </p:nvSpPr>
        <p:spPr>
          <a:xfrm>
            <a:off x="6910992" y="5348178"/>
            <a:ext cx="4517320" cy="708348"/>
          </a:xfrm>
          <a:prstGeom prst="rect">
            <a:avLst/>
          </a:prstGeom>
        </p:spPr>
        <p:txBody>
          <a:bodyPr vert="horz" lIns="0" tIns="0" rIns="0" bIns="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99853" lvl="1" indent="-399853">
              <a:lnSpc>
                <a:spcPct val="90000"/>
              </a:lnSpc>
              <a:spcBef>
                <a:spcPts val="600"/>
              </a:spcBef>
              <a:buNone/>
            </a:pPr>
            <a:r>
              <a:rPr lang="en-US" sz="2399" dirty="0">
                <a:latin typeface="Segoe UI" panose="020B0502040204020203" pitchFamily="34" charset="0"/>
                <a:ea typeface="Segoe UI" panose="020B0502040204020203" pitchFamily="34" charset="0"/>
                <a:cs typeface="Segoe UI" panose="020B0502040204020203" pitchFamily="34" charset="0"/>
                <a:sym typeface="Wingdings 3"/>
              </a:rPr>
              <a:t></a:t>
            </a:r>
            <a:r>
              <a:rPr lang="en-US" sz="2399" dirty="0">
                <a:solidFill>
                  <a:srgbClr val="0070C0"/>
                </a:solidFill>
                <a:latin typeface="Segoe UI" panose="020B0502040204020203" pitchFamily="34" charset="0"/>
                <a:ea typeface="Segoe UI" panose="020B0502040204020203" pitchFamily="34" charset="0"/>
                <a:cs typeface="Segoe UI" panose="020B0502040204020203" pitchFamily="34" charset="0"/>
                <a:sym typeface="Wingdings 3"/>
              </a:rPr>
              <a:t> </a:t>
            </a:r>
            <a:r>
              <a:rPr lang="en-US" sz="2399" dirty="0">
                <a:latin typeface="Segoe UI" panose="020B0502040204020203" pitchFamily="34" charset="0"/>
                <a:ea typeface="Segoe UI" panose="020B0502040204020203" pitchFamily="34" charset="0"/>
                <a:cs typeface="Segoe UI" panose="020B0502040204020203" pitchFamily="34" charset="0"/>
              </a:rPr>
              <a:t>Share tactics &amp; lessons learned</a:t>
            </a:r>
          </a:p>
          <a:p>
            <a:pPr marL="399853" lvl="1" indent="-399853">
              <a:lnSpc>
                <a:spcPct val="90000"/>
              </a:lnSpc>
              <a:spcBef>
                <a:spcPts val="600"/>
              </a:spcBef>
              <a:buNone/>
            </a:pPr>
            <a:r>
              <a:rPr lang="en-US" sz="2399" dirty="0">
                <a:latin typeface="Segoe UI" panose="020B0502040204020203" pitchFamily="34" charset="0"/>
                <a:ea typeface="Segoe UI" panose="020B0502040204020203" pitchFamily="34" charset="0"/>
                <a:cs typeface="Segoe UI" panose="020B0502040204020203" pitchFamily="34" charset="0"/>
                <a:sym typeface="Wingdings 3"/>
              </a:rPr>
              <a:t></a:t>
            </a:r>
            <a:r>
              <a:rPr lang="en-US" sz="2399" dirty="0">
                <a:solidFill>
                  <a:srgbClr val="0070C0"/>
                </a:solidFill>
                <a:latin typeface="Segoe UI" panose="020B0502040204020203" pitchFamily="34" charset="0"/>
                <a:ea typeface="Segoe UI" panose="020B0502040204020203" pitchFamily="34" charset="0"/>
                <a:cs typeface="Segoe UI" panose="020B0502040204020203" pitchFamily="34" charset="0"/>
                <a:sym typeface="Wingdings 3"/>
              </a:rPr>
              <a:t> </a:t>
            </a:r>
            <a:r>
              <a:rPr lang="en-US" sz="2399" dirty="0">
                <a:latin typeface="Segoe UI" panose="020B0502040204020203" pitchFamily="34" charset="0"/>
                <a:ea typeface="Segoe UI" panose="020B0502040204020203" pitchFamily="34" charset="0"/>
                <a:cs typeface="Segoe UI" panose="020B0502040204020203" pitchFamily="34" charset="0"/>
              </a:rPr>
              <a:t>Continued evolution</a:t>
            </a:r>
          </a:p>
        </p:txBody>
      </p:sp>
      <p:sp>
        <p:nvSpPr>
          <p:cNvPr id="4" name="Rectangle 3"/>
          <p:cNvSpPr/>
          <p:nvPr/>
        </p:nvSpPr>
        <p:spPr>
          <a:xfrm>
            <a:off x="2102218" y="6199197"/>
            <a:ext cx="5356962" cy="388129"/>
          </a:xfrm>
          <a:prstGeom prst="rect">
            <a:avLst/>
          </a:prstGeom>
        </p:spPr>
        <p:txBody>
          <a:bodyPr wrap="none">
            <a:spAutoFit/>
          </a:bodyPr>
          <a:lstStyle/>
          <a:p>
            <a:r>
              <a:rPr lang="en-US" sz="1873" dirty="0">
                <a:hlinkClick r:id="rId4"/>
              </a:rPr>
              <a:t>https://www.youtube.com/watch?v=i9qf3VdfcjE</a:t>
            </a:r>
            <a:r>
              <a:rPr lang="en-US" sz="1873" dirty="0"/>
              <a:t> </a:t>
            </a:r>
          </a:p>
        </p:txBody>
      </p:sp>
      <p:sp>
        <p:nvSpPr>
          <p:cNvPr id="25" name="Text Placeholder 3"/>
          <p:cNvSpPr txBox="1">
            <a:spLocks/>
          </p:cNvSpPr>
          <p:nvPr/>
        </p:nvSpPr>
        <p:spPr>
          <a:xfrm>
            <a:off x="340237" y="839516"/>
            <a:ext cx="11390391" cy="1017048"/>
          </a:xfrm>
          <a:prstGeom prst="rect">
            <a:avLst/>
          </a:prstGeom>
        </p:spPr>
        <p:txBody>
          <a:bodyPr/>
          <a:lst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8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16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12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1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20000"/>
              </a:lnSpc>
              <a:spcBef>
                <a:spcPts val="0"/>
              </a:spcBef>
              <a:buNone/>
            </a:pPr>
            <a:r>
              <a:rPr lang="en-US" sz="3468" spc="0" dirty="0"/>
              <a:t>Use War Games to the learn attacks and practice response</a:t>
            </a:r>
            <a:br>
              <a:rPr lang="en-US" sz="3468" spc="0" dirty="0"/>
            </a:br>
            <a:endParaRPr lang="en-US" sz="2040" spc="-31" dirty="0">
              <a:solidFill>
                <a:schemeClr val="bg2"/>
              </a:solidFill>
              <a:latin typeface="+mn-lt"/>
            </a:endParaRPr>
          </a:p>
        </p:txBody>
      </p:sp>
    </p:spTree>
    <p:extLst>
      <p:ext uri="{BB962C8B-B14F-4D97-AF65-F5344CB8AC3E}">
        <p14:creationId xmlns:p14="http://schemas.microsoft.com/office/powerpoint/2010/main" val="249267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28ADC4-3C4E-40DE-A34F-050652FF3DD1}"/>
              </a:ext>
            </a:extLst>
          </p:cNvPr>
          <p:cNvSpPr txBox="1"/>
          <p:nvPr/>
        </p:nvSpPr>
        <p:spPr>
          <a:xfrm>
            <a:off x="1148086" y="508826"/>
            <a:ext cx="10140303" cy="845744"/>
          </a:xfrm>
          <a:prstGeom prst="rect">
            <a:avLst/>
          </a:prstGeom>
          <a:noFill/>
        </p:spPr>
        <p:txBody>
          <a:bodyPr wrap="square" rtlCol="0">
            <a:spAutoFit/>
          </a:bodyPr>
          <a:lstStyle/>
          <a:p>
            <a:pPr algn="ctr"/>
            <a:r>
              <a:rPr lang="en-US" sz="4896" dirty="0">
                <a:solidFill>
                  <a:schemeClr val="accent4">
                    <a:lumMod val="60000"/>
                    <a:lumOff val="40000"/>
                  </a:schemeClr>
                </a:solidFill>
                <a:latin typeface="Segoe UI Light" panose="020B0502040204020203" pitchFamily="34" charset="0"/>
                <a:cs typeface="Segoe UI Light" panose="020B0502040204020203" pitchFamily="34" charset="0"/>
              </a:rPr>
              <a:t>https://dev.azure.com/your-org</a:t>
            </a:r>
          </a:p>
        </p:txBody>
      </p:sp>
      <p:sp>
        <p:nvSpPr>
          <p:cNvPr id="3" name="Oval 2">
            <a:extLst>
              <a:ext uri="{FF2B5EF4-FFF2-40B4-BE49-F238E27FC236}">
                <a16:creationId xmlns:a16="http://schemas.microsoft.com/office/drawing/2014/main" id="{21051FFA-D850-41EA-A8BC-9D5AA8459158}"/>
              </a:ext>
            </a:extLst>
          </p:cNvPr>
          <p:cNvSpPr/>
          <p:nvPr/>
        </p:nvSpPr>
        <p:spPr>
          <a:xfrm>
            <a:off x="8047774" y="2646947"/>
            <a:ext cx="1590912" cy="1590912"/>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72" dirty="0">
                <a:latin typeface="Segoe UI Light" panose="020B0502040204020203" pitchFamily="34" charset="0"/>
                <a:cs typeface="Segoe UI Light" panose="020B0502040204020203" pitchFamily="34" charset="0"/>
              </a:rPr>
              <a:t>TFS</a:t>
            </a:r>
          </a:p>
        </p:txBody>
      </p:sp>
      <p:sp>
        <p:nvSpPr>
          <p:cNvPr id="4" name="Oval 3">
            <a:extLst>
              <a:ext uri="{FF2B5EF4-FFF2-40B4-BE49-F238E27FC236}">
                <a16:creationId xmlns:a16="http://schemas.microsoft.com/office/drawing/2014/main" id="{07CF398D-EFD3-4A79-9051-9C3B3C373F98}"/>
              </a:ext>
            </a:extLst>
          </p:cNvPr>
          <p:cNvSpPr/>
          <p:nvPr/>
        </p:nvSpPr>
        <p:spPr>
          <a:xfrm>
            <a:off x="6248856" y="3769272"/>
            <a:ext cx="1321189" cy="1321189"/>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72" dirty="0">
                <a:latin typeface="Segoe UI Light" panose="020B0502040204020203" pitchFamily="34" charset="0"/>
                <a:cs typeface="Segoe UI Light" panose="020B0502040204020203" pitchFamily="34" charset="0"/>
              </a:rPr>
              <a:t>SPS</a:t>
            </a:r>
          </a:p>
        </p:txBody>
      </p:sp>
      <p:sp>
        <p:nvSpPr>
          <p:cNvPr id="5" name="Oval 4">
            <a:extLst>
              <a:ext uri="{FF2B5EF4-FFF2-40B4-BE49-F238E27FC236}">
                <a16:creationId xmlns:a16="http://schemas.microsoft.com/office/drawing/2014/main" id="{88C55F0D-C4BA-4E02-A905-926C506F6070}"/>
              </a:ext>
            </a:extLst>
          </p:cNvPr>
          <p:cNvSpPr/>
          <p:nvPr/>
        </p:nvSpPr>
        <p:spPr>
          <a:xfrm>
            <a:off x="10052415" y="4583014"/>
            <a:ext cx="847540" cy="84754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73" dirty="0">
                <a:latin typeface="Segoe UI Light" panose="020B0502040204020203" pitchFamily="34" charset="0"/>
                <a:cs typeface="Segoe UI Light" panose="020B0502040204020203" pitchFamily="34" charset="0"/>
              </a:rPr>
              <a:t>AEX</a:t>
            </a:r>
          </a:p>
        </p:txBody>
      </p:sp>
      <p:sp>
        <p:nvSpPr>
          <p:cNvPr id="6" name="Oval 5">
            <a:extLst>
              <a:ext uri="{FF2B5EF4-FFF2-40B4-BE49-F238E27FC236}">
                <a16:creationId xmlns:a16="http://schemas.microsoft.com/office/drawing/2014/main" id="{C543CF37-F354-46C3-B753-FAA22B24C796}"/>
              </a:ext>
            </a:extLst>
          </p:cNvPr>
          <p:cNvSpPr/>
          <p:nvPr/>
        </p:nvSpPr>
        <p:spPr>
          <a:xfrm>
            <a:off x="10365568" y="2921732"/>
            <a:ext cx="847540" cy="84754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22" dirty="0">
                <a:latin typeface="Segoe UI Light" panose="020B0502040204020203" pitchFamily="34" charset="0"/>
                <a:cs typeface="Segoe UI Light" panose="020B0502040204020203" pitchFamily="34" charset="0"/>
              </a:rPr>
              <a:t>Code</a:t>
            </a:r>
          </a:p>
          <a:p>
            <a:pPr algn="ctr"/>
            <a:r>
              <a:rPr lang="en-US" sz="1122" dirty="0">
                <a:latin typeface="Segoe UI Light" panose="020B0502040204020203" pitchFamily="34" charset="0"/>
                <a:cs typeface="Segoe UI Light" panose="020B0502040204020203" pitchFamily="34" charset="0"/>
              </a:rPr>
              <a:t>Search</a:t>
            </a:r>
          </a:p>
        </p:txBody>
      </p:sp>
      <p:sp>
        <p:nvSpPr>
          <p:cNvPr id="7" name="Oval 6">
            <a:extLst>
              <a:ext uri="{FF2B5EF4-FFF2-40B4-BE49-F238E27FC236}">
                <a16:creationId xmlns:a16="http://schemas.microsoft.com/office/drawing/2014/main" id="{257870D0-78E1-4218-A292-AF7577AB9568}"/>
              </a:ext>
            </a:extLst>
          </p:cNvPr>
          <p:cNvSpPr/>
          <p:nvPr/>
        </p:nvSpPr>
        <p:spPr>
          <a:xfrm>
            <a:off x="5329968" y="2309139"/>
            <a:ext cx="847540" cy="84754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8" dirty="0">
                <a:latin typeface="Segoe UI Light" panose="020B0502040204020203" pitchFamily="34" charset="0"/>
                <a:cs typeface="Segoe UI Light" panose="020B0502040204020203" pitchFamily="34" charset="0"/>
              </a:rPr>
              <a:t>Package</a:t>
            </a:r>
          </a:p>
        </p:txBody>
      </p:sp>
      <p:sp>
        <p:nvSpPr>
          <p:cNvPr id="8" name="Oval 7">
            <a:extLst>
              <a:ext uri="{FF2B5EF4-FFF2-40B4-BE49-F238E27FC236}">
                <a16:creationId xmlns:a16="http://schemas.microsoft.com/office/drawing/2014/main" id="{B09E743B-EF27-471B-AFB1-D2115CEF4286}"/>
              </a:ext>
            </a:extLst>
          </p:cNvPr>
          <p:cNvSpPr/>
          <p:nvPr/>
        </p:nvSpPr>
        <p:spPr>
          <a:xfrm>
            <a:off x="6836794" y="2111619"/>
            <a:ext cx="847540" cy="84754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8" dirty="0">
                <a:latin typeface="Segoe UI Light" panose="020B0502040204020203" pitchFamily="34" charset="0"/>
                <a:cs typeface="Segoe UI Light" panose="020B0502040204020203" pitchFamily="34" charset="0"/>
              </a:rPr>
              <a:t>Feed</a:t>
            </a:r>
          </a:p>
        </p:txBody>
      </p:sp>
      <p:sp>
        <p:nvSpPr>
          <p:cNvPr id="9" name="Oval 8">
            <a:extLst>
              <a:ext uri="{FF2B5EF4-FFF2-40B4-BE49-F238E27FC236}">
                <a16:creationId xmlns:a16="http://schemas.microsoft.com/office/drawing/2014/main" id="{FC26D72B-C8CF-46B6-A53C-7DE1F2865AC0}"/>
              </a:ext>
            </a:extLst>
          </p:cNvPr>
          <p:cNvSpPr/>
          <p:nvPr/>
        </p:nvSpPr>
        <p:spPr>
          <a:xfrm>
            <a:off x="4257931" y="4096628"/>
            <a:ext cx="847540" cy="84754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8" dirty="0">
                <a:latin typeface="Segoe UI Light" panose="020B0502040204020203" pitchFamily="34" charset="0"/>
                <a:cs typeface="Segoe UI Light" panose="020B0502040204020203" pitchFamily="34" charset="0"/>
              </a:rPr>
              <a:t>Blob</a:t>
            </a:r>
          </a:p>
        </p:txBody>
      </p:sp>
      <p:sp>
        <p:nvSpPr>
          <p:cNvPr id="10" name="Oval 9">
            <a:extLst>
              <a:ext uri="{FF2B5EF4-FFF2-40B4-BE49-F238E27FC236}">
                <a16:creationId xmlns:a16="http://schemas.microsoft.com/office/drawing/2014/main" id="{7F4093E8-4499-4337-9CBD-C3033AA174F2}"/>
              </a:ext>
            </a:extLst>
          </p:cNvPr>
          <p:cNvSpPr/>
          <p:nvPr/>
        </p:nvSpPr>
        <p:spPr>
          <a:xfrm>
            <a:off x="5215678" y="5266954"/>
            <a:ext cx="847540" cy="84754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18" dirty="0">
                <a:latin typeface="Segoe UI Light" panose="020B0502040204020203" pitchFamily="34" charset="0"/>
                <a:cs typeface="Segoe UI Light" panose="020B0502040204020203" pitchFamily="34" charset="0"/>
              </a:rPr>
              <a:t>Artifact</a:t>
            </a:r>
          </a:p>
        </p:txBody>
      </p:sp>
      <p:sp>
        <p:nvSpPr>
          <p:cNvPr id="11" name="Oval 10">
            <a:extLst>
              <a:ext uri="{FF2B5EF4-FFF2-40B4-BE49-F238E27FC236}">
                <a16:creationId xmlns:a16="http://schemas.microsoft.com/office/drawing/2014/main" id="{0F5A3576-7FB5-435D-90B8-82568F43FF52}"/>
              </a:ext>
            </a:extLst>
          </p:cNvPr>
          <p:cNvSpPr/>
          <p:nvPr/>
        </p:nvSpPr>
        <p:spPr>
          <a:xfrm>
            <a:off x="8203208" y="5266954"/>
            <a:ext cx="847540" cy="84754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14" dirty="0">
                <a:latin typeface="Segoe UI Light" panose="020B0502040204020203" pitchFamily="34" charset="0"/>
                <a:cs typeface="Segoe UI Light" panose="020B0502040204020203" pitchFamily="34" charset="0"/>
              </a:rPr>
              <a:t>CodeLens</a:t>
            </a:r>
          </a:p>
        </p:txBody>
      </p:sp>
      <p:sp>
        <p:nvSpPr>
          <p:cNvPr id="12" name="Left Brace 11">
            <a:extLst>
              <a:ext uri="{FF2B5EF4-FFF2-40B4-BE49-F238E27FC236}">
                <a16:creationId xmlns:a16="http://schemas.microsoft.com/office/drawing/2014/main" id="{7A874675-03E3-492F-85AC-5CC0FD2FF06D}"/>
              </a:ext>
            </a:extLst>
          </p:cNvPr>
          <p:cNvSpPr/>
          <p:nvPr/>
        </p:nvSpPr>
        <p:spPr>
          <a:xfrm>
            <a:off x="3295347" y="2130366"/>
            <a:ext cx="533220" cy="3984128"/>
          </a:xfrm>
          <a:prstGeom prst="leftBrace">
            <a:avLst/>
          </a:prstGeom>
          <a:ln w="38100">
            <a:headEnd type="none"/>
            <a:tailEnd type="none"/>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505B4328-DFBF-4572-9F80-C8DEBBF852CD}"/>
              </a:ext>
            </a:extLst>
          </p:cNvPr>
          <p:cNvSpPr txBox="1"/>
          <p:nvPr/>
        </p:nvSpPr>
        <p:spPr>
          <a:xfrm>
            <a:off x="233250" y="3284098"/>
            <a:ext cx="3084621" cy="1625060"/>
          </a:xfrm>
          <a:prstGeom prst="rect">
            <a:avLst/>
          </a:prstGeom>
          <a:noFill/>
        </p:spPr>
        <p:txBody>
          <a:bodyPr wrap="square" lIns="182880" tIns="146304" rIns="182880" bIns="146304" rtlCol="0">
            <a:spAutoFit/>
          </a:bodyPr>
          <a:lstStyle/>
          <a:p>
            <a:pPr algn="r">
              <a:lnSpc>
                <a:spcPct val="90000"/>
              </a:lnSpc>
              <a:spcAft>
                <a:spcPts val="600"/>
              </a:spcAft>
            </a:pPr>
            <a:r>
              <a:rPr lang="en-US" sz="2400" dirty="0">
                <a:gradFill>
                  <a:gsLst>
                    <a:gs pos="2917">
                      <a:schemeClr val="tx1"/>
                    </a:gs>
                    <a:gs pos="30000">
                      <a:schemeClr val="tx1"/>
                    </a:gs>
                  </a:gsLst>
                  <a:lin ang="5400000" scaled="0"/>
                </a:gradFill>
              </a:rPr>
              <a:t>Each organization is serviced by many multi-tenant services.</a:t>
            </a:r>
          </a:p>
        </p:txBody>
      </p:sp>
    </p:spTree>
    <p:extLst>
      <p:ext uri="{BB962C8B-B14F-4D97-AF65-F5344CB8AC3E}">
        <p14:creationId xmlns:p14="http://schemas.microsoft.com/office/powerpoint/2010/main" val="5861946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500"/>
                                        <p:tgtEl>
                                          <p:spTgt spid="5"/>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28ADC4-3C4E-40DE-A34F-050652FF3DD1}"/>
              </a:ext>
            </a:extLst>
          </p:cNvPr>
          <p:cNvSpPr txBox="1"/>
          <p:nvPr/>
        </p:nvSpPr>
        <p:spPr>
          <a:xfrm>
            <a:off x="2121235" y="508826"/>
            <a:ext cx="8194005" cy="845744"/>
          </a:xfrm>
          <a:prstGeom prst="rect">
            <a:avLst/>
          </a:prstGeom>
          <a:noFill/>
        </p:spPr>
        <p:txBody>
          <a:bodyPr wrap="square" rtlCol="0">
            <a:spAutoFit/>
          </a:bodyPr>
          <a:lstStyle/>
          <a:p>
            <a:pPr algn="ctr"/>
            <a:r>
              <a:rPr lang="en-US" sz="4896" dirty="0">
                <a:solidFill>
                  <a:schemeClr val="accent4">
                    <a:lumMod val="60000"/>
                    <a:lumOff val="40000"/>
                  </a:schemeClr>
                </a:solidFill>
                <a:latin typeface="Segoe UI Light" panose="020B0502040204020203" pitchFamily="34" charset="0"/>
                <a:cs typeface="Segoe UI Light" panose="020B0502040204020203" pitchFamily="34" charset="0"/>
              </a:rPr>
              <a:t>Scale Units</a:t>
            </a:r>
          </a:p>
        </p:txBody>
      </p:sp>
      <p:sp>
        <p:nvSpPr>
          <p:cNvPr id="17" name="Oval 16">
            <a:extLst>
              <a:ext uri="{FF2B5EF4-FFF2-40B4-BE49-F238E27FC236}">
                <a16:creationId xmlns:a16="http://schemas.microsoft.com/office/drawing/2014/main" id="{80F0308D-2C9D-4359-BCC8-E2FEC5C9EDBF}"/>
              </a:ext>
            </a:extLst>
          </p:cNvPr>
          <p:cNvSpPr/>
          <p:nvPr/>
        </p:nvSpPr>
        <p:spPr>
          <a:xfrm>
            <a:off x="5650304" y="3457470"/>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3" name="Arrow: Right 2">
            <a:extLst>
              <a:ext uri="{FF2B5EF4-FFF2-40B4-BE49-F238E27FC236}">
                <a16:creationId xmlns:a16="http://schemas.microsoft.com/office/drawing/2014/main" id="{90E9316E-5288-4E05-9E4D-2B26D82C893A}"/>
              </a:ext>
            </a:extLst>
          </p:cNvPr>
          <p:cNvSpPr/>
          <p:nvPr/>
        </p:nvSpPr>
        <p:spPr bwMode="auto">
          <a:xfrm>
            <a:off x="4250872" y="3352196"/>
            <a:ext cx="1252679" cy="620486"/>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Box 3">
            <a:extLst>
              <a:ext uri="{FF2B5EF4-FFF2-40B4-BE49-F238E27FC236}">
                <a16:creationId xmlns:a16="http://schemas.microsoft.com/office/drawing/2014/main" id="{F453F7DB-10BC-401C-97BB-9271D3B5FA01}"/>
              </a:ext>
            </a:extLst>
          </p:cNvPr>
          <p:cNvSpPr txBox="1"/>
          <p:nvPr/>
        </p:nvSpPr>
        <p:spPr>
          <a:xfrm>
            <a:off x="156954" y="2849909"/>
            <a:ext cx="3947165" cy="1625060"/>
          </a:xfrm>
          <a:prstGeom prst="rect">
            <a:avLst/>
          </a:prstGeom>
          <a:noFill/>
        </p:spPr>
        <p:txBody>
          <a:bodyPr wrap="square" lIns="182880" tIns="146304" rIns="182880" bIns="146304" rtlCol="0">
            <a:spAutoFit/>
          </a:bodyPr>
          <a:lstStyle/>
          <a:p>
            <a:pPr algn="r">
              <a:lnSpc>
                <a:spcPct val="90000"/>
              </a:lnSpc>
              <a:spcAft>
                <a:spcPts val="600"/>
              </a:spcAft>
            </a:pPr>
            <a:r>
              <a:rPr lang="en-US" sz="2400" dirty="0">
                <a:gradFill>
                  <a:gsLst>
                    <a:gs pos="2917">
                      <a:schemeClr val="tx1"/>
                    </a:gs>
                    <a:gs pos="30000">
                      <a:schemeClr val="tx1"/>
                    </a:gs>
                  </a:gsLst>
                  <a:lin ang="5400000" scaled="0"/>
                </a:gradFill>
              </a:rPr>
              <a:t>This is a scale unit. A scale unit is a deployment of a single service within an Azure data center.</a:t>
            </a:r>
          </a:p>
        </p:txBody>
      </p:sp>
    </p:spTree>
    <p:extLst>
      <p:ext uri="{BB962C8B-B14F-4D97-AF65-F5344CB8AC3E}">
        <p14:creationId xmlns:p14="http://schemas.microsoft.com/office/powerpoint/2010/main" val="1667918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28ADC4-3C4E-40DE-A34F-050652FF3DD1}"/>
              </a:ext>
            </a:extLst>
          </p:cNvPr>
          <p:cNvSpPr txBox="1"/>
          <p:nvPr/>
        </p:nvSpPr>
        <p:spPr>
          <a:xfrm>
            <a:off x="2121235" y="508826"/>
            <a:ext cx="8194005" cy="845744"/>
          </a:xfrm>
          <a:prstGeom prst="rect">
            <a:avLst/>
          </a:prstGeom>
          <a:noFill/>
        </p:spPr>
        <p:txBody>
          <a:bodyPr wrap="square" rtlCol="0">
            <a:spAutoFit/>
          </a:bodyPr>
          <a:lstStyle/>
          <a:p>
            <a:pPr algn="ctr"/>
            <a:r>
              <a:rPr lang="en-US" sz="4896" dirty="0">
                <a:solidFill>
                  <a:schemeClr val="accent4">
                    <a:lumMod val="60000"/>
                    <a:lumOff val="40000"/>
                  </a:schemeClr>
                </a:solidFill>
                <a:latin typeface="Segoe UI Light" panose="020B0502040204020203" pitchFamily="34" charset="0"/>
                <a:cs typeface="Segoe UI Light" panose="020B0502040204020203" pitchFamily="34" charset="0"/>
              </a:rPr>
              <a:t>Global Footprint</a:t>
            </a:r>
          </a:p>
        </p:txBody>
      </p:sp>
      <p:sp>
        <p:nvSpPr>
          <p:cNvPr id="17" name="Oval 16">
            <a:extLst>
              <a:ext uri="{FF2B5EF4-FFF2-40B4-BE49-F238E27FC236}">
                <a16:creationId xmlns:a16="http://schemas.microsoft.com/office/drawing/2014/main" id="{80F0308D-2C9D-4359-BCC8-E2FEC5C9EDBF}"/>
              </a:ext>
            </a:extLst>
          </p:cNvPr>
          <p:cNvSpPr/>
          <p:nvPr/>
        </p:nvSpPr>
        <p:spPr>
          <a:xfrm>
            <a:off x="5650304" y="3457470"/>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8" name="Oval 17">
            <a:extLst>
              <a:ext uri="{FF2B5EF4-FFF2-40B4-BE49-F238E27FC236}">
                <a16:creationId xmlns:a16="http://schemas.microsoft.com/office/drawing/2014/main" id="{2CC79478-F005-4FE0-B276-60E6E99F69B8}"/>
              </a:ext>
            </a:extLst>
          </p:cNvPr>
          <p:cNvSpPr/>
          <p:nvPr/>
        </p:nvSpPr>
        <p:spPr>
          <a:xfrm>
            <a:off x="6409894" y="3276615"/>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9" name="Oval 18">
            <a:extLst>
              <a:ext uri="{FF2B5EF4-FFF2-40B4-BE49-F238E27FC236}">
                <a16:creationId xmlns:a16="http://schemas.microsoft.com/office/drawing/2014/main" id="{CC1AA491-FB14-4DEB-810D-9742991C9B47}"/>
              </a:ext>
            </a:extLst>
          </p:cNvPr>
          <p:cNvSpPr/>
          <p:nvPr/>
        </p:nvSpPr>
        <p:spPr>
          <a:xfrm>
            <a:off x="5448349" y="4321555"/>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0" name="Oval 19">
            <a:extLst>
              <a:ext uri="{FF2B5EF4-FFF2-40B4-BE49-F238E27FC236}">
                <a16:creationId xmlns:a16="http://schemas.microsoft.com/office/drawing/2014/main" id="{930EBE36-6681-4EC4-85CA-0DEE95CC3F15}"/>
              </a:ext>
            </a:extLst>
          </p:cNvPr>
          <p:cNvSpPr/>
          <p:nvPr/>
        </p:nvSpPr>
        <p:spPr>
          <a:xfrm>
            <a:off x="6361667" y="4715417"/>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1" name="Oval 20">
            <a:extLst>
              <a:ext uri="{FF2B5EF4-FFF2-40B4-BE49-F238E27FC236}">
                <a16:creationId xmlns:a16="http://schemas.microsoft.com/office/drawing/2014/main" id="{6A2F744A-C3CF-4CFC-8A9F-8F5D6A48AC5C}"/>
              </a:ext>
            </a:extLst>
          </p:cNvPr>
          <p:cNvSpPr/>
          <p:nvPr/>
        </p:nvSpPr>
        <p:spPr>
          <a:xfrm>
            <a:off x="6798231" y="4273328"/>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2" name="Oval 21">
            <a:extLst>
              <a:ext uri="{FF2B5EF4-FFF2-40B4-BE49-F238E27FC236}">
                <a16:creationId xmlns:a16="http://schemas.microsoft.com/office/drawing/2014/main" id="{FC9169D8-5659-4C59-9055-6C47B2E4393C}"/>
              </a:ext>
            </a:extLst>
          </p:cNvPr>
          <p:cNvSpPr/>
          <p:nvPr/>
        </p:nvSpPr>
        <p:spPr>
          <a:xfrm>
            <a:off x="5193646" y="3048538"/>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3" name="Oval 22">
            <a:extLst>
              <a:ext uri="{FF2B5EF4-FFF2-40B4-BE49-F238E27FC236}">
                <a16:creationId xmlns:a16="http://schemas.microsoft.com/office/drawing/2014/main" id="{964852E1-0C7F-4819-8C43-7935003D4DB9}"/>
              </a:ext>
            </a:extLst>
          </p:cNvPr>
          <p:cNvSpPr/>
          <p:nvPr/>
        </p:nvSpPr>
        <p:spPr>
          <a:xfrm>
            <a:off x="5855273" y="2366311"/>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4" name="Oval 23">
            <a:extLst>
              <a:ext uri="{FF2B5EF4-FFF2-40B4-BE49-F238E27FC236}">
                <a16:creationId xmlns:a16="http://schemas.microsoft.com/office/drawing/2014/main" id="{C4F4B1EE-C552-4537-BEB0-EADE8533B8E5}"/>
              </a:ext>
            </a:extLst>
          </p:cNvPr>
          <p:cNvSpPr/>
          <p:nvPr/>
        </p:nvSpPr>
        <p:spPr>
          <a:xfrm>
            <a:off x="4549098" y="3457470"/>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5" name="Oval 24">
            <a:extLst>
              <a:ext uri="{FF2B5EF4-FFF2-40B4-BE49-F238E27FC236}">
                <a16:creationId xmlns:a16="http://schemas.microsoft.com/office/drawing/2014/main" id="{191D6E0D-CCE4-4265-B856-21B9E87BED3C}"/>
              </a:ext>
            </a:extLst>
          </p:cNvPr>
          <p:cNvSpPr/>
          <p:nvPr/>
        </p:nvSpPr>
        <p:spPr>
          <a:xfrm>
            <a:off x="4956526" y="4825940"/>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6" name="Oval 25">
            <a:extLst>
              <a:ext uri="{FF2B5EF4-FFF2-40B4-BE49-F238E27FC236}">
                <a16:creationId xmlns:a16="http://schemas.microsoft.com/office/drawing/2014/main" id="{8746A995-049D-437F-A5CA-F9A2D8F84FCB}"/>
              </a:ext>
            </a:extLst>
          </p:cNvPr>
          <p:cNvSpPr/>
          <p:nvPr/>
        </p:nvSpPr>
        <p:spPr>
          <a:xfrm>
            <a:off x="5243380" y="5376545"/>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7" name="Oval 26">
            <a:extLst>
              <a:ext uri="{FF2B5EF4-FFF2-40B4-BE49-F238E27FC236}">
                <a16:creationId xmlns:a16="http://schemas.microsoft.com/office/drawing/2014/main" id="{EE01A210-C01F-495B-9444-F797E3122A07}"/>
              </a:ext>
            </a:extLst>
          </p:cNvPr>
          <p:cNvSpPr/>
          <p:nvPr/>
        </p:nvSpPr>
        <p:spPr>
          <a:xfrm>
            <a:off x="7686430" y="3967382"/>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8" name="Oval 27">
            <a:extLst>
              <a:ext uri="{FF2B5EF4-FFF2-40B4-BE49-F238E27FC236}">
                <a16:creationId xmlns:a16="http://schemas.microsoft.com/office/drawing/2014/main" id="{D7DB6E37-6960-4B2E-9BA5-626211399B9A}"/>
              </a:ext>
            </a:extLst>
          </p:cNvPr>
          <p:cNvSpPr/>
          <p:nvPr/>
        </p:nvSpPr>
        <p:spPr>
          <a:xfrm>
            <a:off x="7315176" y="2752135"/>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3" name="Left Brace 2">
            <a:extLst>
              <a:ext uri="{FF2B5EF4-FFF2-40B4-BE49-F238E27FC236}">
                <a16:creationId xmlns:a16="http://schemas.microsoft.com/office/drawing/2014/main" id="{D2E51D16-C2E5-4D4F-A37D-0B9677658FA3}"/>
              </a:ext>
            </a:extLst>
          </p:cNvPr>
          <p:cNvSpPr/>
          <p:nvPr/>
        </p:nvSpPr>
        <p:spPr>
          <a:xfrm>
            <a:off x="3675507" y="2366311"/>
            <a:ext cx="527957" cy="3420172"/>
          </a:xfrm>
          <a:prstGeom prst="leftBrace">
            <a:avLst/>
          </a:prstGeom>
          <a:ln w="38100">
            <a:headEnd type="none"/>
            <a:tailEnd type="none"/>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30" name="TextBox 29">
            <a:extLst>
              <a:ext uri="{FF2B5EF4-FFF2-40B4-BE49-F238E27FC236}">
                <a16:creationId xmlns:a16="http://schemas.microsoft.com/office/drawing/2014/main" id="{111B94E2-7D13-4856-BAB6-23D1B4C39298}"/>
              </a:ext>
            </a:extLst>
          </p:cNvPr>
          <p:cNvSpPr txBox="1"/>
          <p:nvPr/>
        </p:nvSpPr>
        <p:spPr>
          <a:xfrm>
            <a:off x="533189" y="3263867"/>
            <a:ext cx="3040292" cy="1625060"/>
          </a:xfrm>
          <a:prstGeom prst="rect">
            <a:avLst/>
          </a:prstGeom>
          <a:noFill/>
        </p:spPr>
        <p:txBody>
          <a:bodyPr wrap="square" lIns="182880" tIns="146304" rIns="182880" bIns="146304" rtlCol="0">
            <a:spAutoFit/>
          </a:bodyPr>
          <a:lstStyle/>
          <a:p>
            <a:pPr algn="r">
              <a:lnSpc>
                <a:spcPct val="90000"/>
              </a:lnSpc>
              <a:spcAft>
                <a:spcPts val="600"/>
              </a:spcAft>
            </a:pPr>
            <a:r>
              <a:rPr lang="en-US" sz="2400" dirty="0">
                <a:gradFill>
                  <a:gsLst>
                    <a:gs pos="2917">
                      <a:schemeClr val="tx1"/>
                    </a:gs>
                    <a:gs pos="30000">
                      <a:schemeClr val="tx1"/>
                    </a:gs>
                  </a:gsLst>
                  <a:lin ang="5400000" scaled="0"/>
                </a:gradFill>
              </a:rPr>
              <a:t>Each service has multiple scale units deployed around the world</a:t>
            </a:r>
          </a:p>
        </p:txBody>
      </p:sp>
    </p:spTree>
    <p:extLst>
      <p:ext uri="{BB962C8B-B14F-4D97-AF65-F5344CB8AC3E}">
        <p14:creationId xmlns:p14="http://schemas.microsoft.com/office/powerpoint/2010/main" val="15558047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500"/>
                                        <p:tgtEl>
                                          <p:spTgt spid="25"/>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500"/>
                                        <p:tgtEl>
                                          <p:spTgt spid="30"/>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fade">
                                      <p:cBhvr>
                                        <p:cTn id="5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3" grpId="0" animBg="1"/>
      <p:bldP spid="3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28ADC4-3C4E-40DE-A34F-050652FF3DD1}"/>
              </a:ext>
            </a:extLst>
          </p:cNvPr>
          <p:cNvSpPr txBox="1"/>
          <p:nvPr/>
        </p:nvSpPr>
        <p:spPr>
          <a:xfrm>
            <a:off x="2121235" y="508826"/>
            <a:ext cx="8194005" cy="845744"/>
          </a:xfrm>
          <a:prstGeom prst="rect">
            <a:avLst/>
          </a:prstGeom>
          <a:noFill/>
        </p:spPr>
        <p:txBody>
          <a:bodyPr wrap="square" rtlCol="0">
            <a:spAutoFit/>
          </a:bodyPr>
          <a:lstStyle/>
          <a:p>
            <a:pPr algn="ctr"/>
            <a:r>
              <a:rPr lang="en-US" sz="4896" dirty="0">
                <a:solidFill>
                  <a:schemeClr val="accent4">
                    <a:lumMod val="60000"/>
                    <a:lumOff val="40000"/>
                  </a:schemeClr>
                </a:solidFill>
                <a:latin typeface="Segoe UI Light" panose="020B0502040204020203" pitchFamily="34" charset="0"/>
                <a:cs typeface="Segoe UI Light" panose="020B0502040204020203" pitchFamily="34" charset="0"/>
              </a:rPr>
              <a:t>Service Rings</a:t>
            </a:r>
          </a:p>
        </p:txBody>
      </p:sp>
      <p:sp>
        <p:nvSpPr>
          <p:cNvPr id="12" name="Oval 11">
            <a:extLst>
              <a:ext uri="{FF2B5EF4-FFF2-40B4-BE49-F238E27FC236}">
                <a16:creationId xmlns:a16="http://schemas.microsoft.com/office/drawing/2014/main" id="{061B4944-2D24-40F6-A924-A698DEC9EFA2}"/>
              </a:ext>
            </a:extLst>
          </p:cNvPr>
          <p:cNvSpPr/>
          <p:nvPr/>
        </p:nvSpPr>
        <p:spPr>
          <a:xfrm>
            <a:off x="5650304" y="3505698"/>
            <a:ext cx="916332" cy="916332"/>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3" name="Oval 12">
            <a:extLst>
              <a:ext uri="{FF2B5EF4-FFF2-40B4-BE49-F238E27FC236}">
                <a16:creationId xmlns:a16="http://schemas.microsoft.com/office/drawing/2014/main" id="{0F069748-0D9F-46E7-88A1-B3D4EC17B762}"/>
              </a:ext>
            </a:extLst>
          </p:cNvPr>
          <p:cNvSpPr/>
          <p:nvPr/>
        </p:nvSpPr>
        <p:spPr>
          <a:xfrm>
            <a:off x="5389070" y="3244464"/>
            <a:ext cx="1438802" cy="1438802"/>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4" name="Oval 13">
            <a:extLst>
              <a:ext uri="{FF2B5EF4-FFF2-40B4-BE49-F238E27FC236}">
                <a16:creationId xmlns:a16="http://schemas.microsoft.com/office/drawing/2014/main" id="{C998718B-AC3F-44A7-8F7D-2D68F0B75038}"/>
              </a:ext>
            </a:extLst>
          </p:cNvPr>
          <p:cNvSpPr/>
          <p:nvPr/>
        </p:nvSpPr>
        <p:spPr>
          <a:xfrm>
            <a:off x="5055492" y="2910886"/>
            <a:ext cx="2105957" cy="210595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5" name="Oval 14">
            <a:extLst>
              <a:ext uri="{FF2B5EF4-FFF2-40B4-BE49-F238E27FC236}">
                <a16:creationId xmlns:a16="http://schemas.microsoft.com/office/drawing/2014/main" id="{6DFC9C25-16C8-4579-B98D-3F3CDF888816}"/>
              </a:ext>
            </a:extLst>
          </p:cNvPr>
          <p:cNvSpPr/>
          <p:nvPr/>
        </p:nvSpPr>
        <p:spPr>
          <a:xfrm>
            <a:off x="4679716" y="2535110"/>
            <a:ext cx="2857510" cy="2857510"/>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6" name="Oval 15">
            <a:extLst>
              <a:ext uri="{FF2B5EF4-FFF2-40B4-BE49-F238E27FC236}">
                <a16:creationId xmlns:a16="http://schemas.microsoft.com/office/drawing/2014/main" id="{EB24C507-452E-4CAB-A137-8EDAC74DDA35}"/>
              </a:ext>
            </a:extLst>
          </p:cNvPr>
          <p:cNvSpPr/>
          <p:nvPr/>
        </p:nvSpPr>
        <p:spPr>
          <a:xfrm>
            <a:off x="4340109" y="2195503"/>
            <a:ext cx="3536723" cy="3536723"/>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7" name="Oval 16">
            <a:extLst>
              <a:ext uri="{FF2B5EF4-FFF2-40B4-BE49-F238E27FC236}">
                <a16:creationId xmlns:a16="http://schemas.microsoft.com/office/drawing/2014/main" id="{80F0308D-2C9D-4359-BCC8-E2FEC5C9EDBF}"/>
              </a:ext>
            </a:extLst>
          </p:cNvPr>
          <p:cNvSpPr/>
          <p:nvPr/>
        </p:nvSpPr>
        <p:spPr>
          <a:xfrm>
            <a:off x="5650304" y="3457470"/>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8" name="Oval 17">
            <a:extLst>
              <a:ext uri="{FF2B5EF4-FFF2-40B4-BE49-F238E27FC236}">
                <a16:creationId xmlns:a16="http://schemas.microsoft.com/office/drawing/2014/main" id="{2CC79478-F005-4FE0-B276-60E6E99F69B8}"/>
              </a:ext>
            </a:extLst>
          </p:cNvPr>
          <p:cNvSpPr/>
          <p:nvPr/>
        </p:nvSpPr>
        <p:spPr>
          <a:xfrm>
            <a:off x="6409894" y="3276615"/>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9" name="Oval 18">
            <a:extLst>
              <a:ext uri="{FF2B5EF4-FFF2-40B4-BE49-F238E27FC236}">
                <a16:creationId xmlns:a16="http://schemas.microsoft.com/office/drawing/2014/main" id="{CC1AA491-FB14-4DEB-810D-9742991C9B47}"/>
              </a:ext>
            </a:extLst>
          </p:cNvPr>
          <p:cNvSpPr/>
          <p:nvPr/>
        </p:nvSpPr>
        <p:spPr>
          <a:xfrm>
            <a:off x="5448349" y="4321555"/>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0" name="Oval 19">
            <a:extLst>
              <a:ext uri="{FF2B5EF4-FFF2-40B4-BE49-F238E27FC236}">
                <a16:creationId xmlns:a16="http://schemas.microsoft.com/office/drawing/2014/main" id="{930EBE36-6681-4EC4-85CA-0DEE95CC3F15}"/>
              </a:ext>
            </a:extLst>
          </p:cNvPr>
          <p:cNvSpPr/>
          <p:nvPr/>
        </p:nvSpPr>
        <p:spPr>
          <a:xfrm>
            <a:off x="6361667" y="4715417"/>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1" name="Oval 20">
            <a:extLst>
              <a:ext uri="{FF2B5EF4-FFF2-40B4-BE49-F238E27FC236}">
                <a16:creationId xmlns:a16="http://schemas.microsoft.com/office/drawing/2014/main" id="{6A2F744A-C3CF-4CFC-8A9F-8F5D6A48AC5C}"/>
              </a:ext>
            </a:extLst>
          </p:cNvPr>
          <p:cNvSpPr/>
          <p:nvPr/>
        </p:nvSpPr>
        <p:spPr>
          <a:xfrm>
            <a:off x="6798231" y="4273328"/>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2" name="Oval 21">
            <a:extLst>
              <a:ext uri="{FF2B5EF4-FFF2-40B4-BE49-F238E27FC236}">
                <a16:creationId xmlns:a16="http://schemas.microsoft.com/office/drawing/2014/main" id="{FC9169D8-5659-4C59-9055-6C47B2E4393C}"/>
              </a:ext>
            </a:extLst>
          </p:cNvPr>
          <p:cNvSpPr/>
          <p:nvPr/>
        </p:nvSpPr>
        <p:spPr>
          <a:xfrm>
            <a:off x="5193646" y="3048538"/>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3" name="Oval 22">
            <a:extLst>
              <a:ext uri="{FF2B5EF4-FFF2-40B4-BE49-F238E27FC236}">
                <a16:creationId xmlns:a16="http://schemas.microsoft.com/office/drawing/2014/main" id="{964852E1-0C7F-4819-8C43-7935003D4DB9}"/>
              </a:ext>
            </a:extLst>
          </p:cNvPr>
          <p:cNvSpPr/>
          <p:nvPr/>
        </p:nvSpPr>
        <p:spPr>
          <a:xfrm>
            <a:off x="5855273" y="2366311"/>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4" name="Oval 23">
            <a:extLst>
              <a:ext uri="{FF2B5EF4-FFF2-40B4-BE49-F238E27FC236}">
                <a16:creationId xmlns:a16="http://schemas.microsoft.com/office/drawing/2014/main" id="{C4F4B1EE-C552-4537-BEB0-EADE8533B8E5}"/>
              </a:ext>
            </a:extLst>
          </p:cNvPr>
          <p:cNvSpPr/>
          <p:nvPr/>
        </p:nvSpPr>
        <p:spPr>
          <a:xfrm>
            <a:off x="4549098" y="3457470"/>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5" name="Oval 24">
            <a:extLst>
              <a:ext uri="{FF2B5EF4-FFF2-40B4-BE49-F238E27FC236}">
                <a16:creationId xmlns:a16="http://schemas.microsoft.com/office/drawing/2014/main" id="{191D6E0D-CCE4-4265-B856-21B9E87BED3C}"/>
              </a:ext>
            </a:extLst>
          </p:cNvPr>
          <p:cNvSpPr/>
          <p:nvPr/>
        </p:nvSpPr>
        <p:spPr>
          <a:xfrm>
            <a:off x="4956526" y="4825940"/>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6" name="Oval 25">
            <a:extLst>
              <a:ext uri="{FF2B5EF4-FFF2-40B4-BE49-F238E27FC236}">
                <a16:creationId xmlns:a16="http://schemas.microsoft.com/office/drawing/2014/main" id="{8746A995-049D-437F-A5CA-F9A2D8F84FCB}"/>
              </a:ext>
            </a:extLst>
          </p:cNvPr>
          <p:cNvSpPr/>
          <p:nvPr/>
        </p:nvSpPr>
        <p:spPr>
          <a:xfrm>
            <a:off x="5243380" y="5376545"/>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7" name="Oval 26">
            <a:extLst>
              <a:ext uri="{FF2B5EF4-FFF2-40B4-BE49-F238E27FC236}">
                <a16:creationId xmlns:a16="http://schemas.microsoft.com/office/drawing/2014/main" id="{EE01A210-C01F-495B-9444-F797E3122A07}"/>
              </a:ext>
            </a:extLst>
          </p:cNvPr>
          <p:cNvSpPr/>
          <p:nvPr/>
        </p:nvSpPr>
        <p:spPr>
          <a:xfrm>
            <a:off x="7686430" y="3967382"/>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8" name="Oval 27">
            <a:extLst>
              <a:ext uri="{FF2B5EF4-FFF2-40B4-BE49-F238E27FC236}">
                <a16:creationId xmlns:a16="http://schemas.microsoft.com/office/drawing/2014/main" id="{D7DB6E37-6960-4B2E-9BA5-626211399B9A}"/>
              </a:ext>
            </a:extLst>
          </p:cNvPr>
          <p:cNvSpPr/>
          <p:nvPr/>
        </p:nvSpPr>
        <p:spPr>
          <a:xfrm>
            <a:off x="7315176" y="2752135"/>
            <a:ext cx="409938" cy="40993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Tree>
    <p:extLst>
      <p:ext uri="{BB962C8B-B14F-4D97-AF65-F5344CB8AC3E}">
        <p14:creationId xmlns:p14="http://schemas.microsoft.com/office/powerpoint/2010/main" val="9130664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28ADC4-3C4E-40DE-A34F-050652FF3DD1}"/>
              </a:ext>
            </a:extLst>
          </p:cNvPr>
          <p:cNvSpPr txBox="1"/>
          <p:nvPr/>
        </p:nvSpPr>
        <p:spPr>
          <a:xfrm>
            <a:off x="2121235" y="508826"/>
            <a:ext cx="8194005" cy="862581"/>
          </a:xfrm>
          <a:prstGeom prst="rect">
            <a:avLst/>
          </a:prstGeom>
          <a:noFill/>
        </p:spPr>
        <p:txBody>
          <a:bodyPr wrap="square" rtlCol="0">
            <a:spAutoFit/>
          </a:bodyPr>
          <a:lstStyle/>
          <a:p>
            <a:pPr algn="ctr"/>
            <a:r>
              <a:rPr lang="en-US" sz="4896" dirty="0">
                <a:solidFill>
                  <a:schemeClr val="accent4">
                    <a:lumMod val="60000"/>
                    <a:lumOff val="40000"/>
                  </a:schemeClr>
                </a:solidFill>
                <a:latin typeface="Segoe UI Light" panose="020B0502040204020203" pitchFamily="34" charset="0"/>
                <a:cs typeface="Segoe UI Light" panose="020B0502040204020203" pitchFamily="34" charset="0"/>
              </a:rPr>
              <a:t>Safe Deployment</a:t>
            </a:r>
          </a:p>
        </p:txBody>
      </p:sp>
      <p:grpSp>
        <p:nvGrpSpPr>
          <p:cNvPr id="29" name="Group 28">
            <a:extLst>
              <a:ext uri="{FF2B5EF4-FFF2-40B4-BE49-F238E27FC236}">
                <a16:creationId xmlns:a16="http://schemas.microsoft.com/office/drawing/2014/main" id="{216C350E-785D-48E1-948C-CD24835C025A}"/>
              </a:ext>
            </a:extLst>
          </p:cNvPr>
          <p:cNvGrpSpPr/>
          <p:nvPr/>
        </p:nvGrpSpPr>
        <p:grpSpPr>
          <a:xfrm>
            <a:off x="4340109" y="2195503"/>
            <a:ext cx="3756259" cy="3590980"/>
            <a:chOff x="3101788" y="3478306"/>
            <a:chExt cx="2094660" cy="2002493"/>
          </a:xfrm>
        </p:grpSpPr>
        <p:sp>
          <p:nvSpPr>
            <p:cNvPr id="12" name="Oval 11">
              <a:extLst>
                <a:ext uri="{FF2B5EF4-FFF2-40B4-BE49-F238E27FC236}">
                  <a16:creationId xmlns:a16="http://schemas.microsoft.com/office/drawing/2014/main" id="{061B4944-2D24-40F6-A924-A698DEC9EFA2}"/>
                </a:ext>
              </a:extLst>
            </p:cNvPr>
            <p:cNvSpPr/>
            <p:nvPr/>
          </p:nvSpPr>
          <p:spPr>
            <a:xfrm>
              <a:off x="3832412" y="4208930"/>
              <a:ext cx="510988" cy="510988"/>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3" name="Oval 12">
              <a:extLst>
                <a:ext uri="{FF2B5EF4-FFF2-40B4-BE49-F238E27FC236}">
                  <a16:creationId xmlns:a16="http://schemas.microsoft.com/office/drawing/2014/main" id="{0F069748-0D9F-46E7-88A1-B3D4EC17B762}"/>
                </a:ext>
              </a:extLst>
            </p:cNvPr>
            <p:cNvSpPr/>
            <p:nvPr/>
          </p:nvSpPr>
          <p:spPr>
            <a:xfrm>
              <a:off x="3686736" y="4063254"/>
              <a:ext cx="802341" cy="802341"/>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4" name="Oval 13">
              <a:extLst>
                <a:ext uri="{FF2B5EF4-FFF2-40B4-BE49-F238E27FC236}">
                  <a16:creationId xmlns:a16="http://schemas.microsoft.com/office/drawing/2014/main" id="{C998718B-AC3F-44A7-8F7D-2D68F0B75038}"/>
                </a:ext>
              </a:extLst>
            </p:cNvPr>
            <p:cNvSpPr/>
            <p:nvPr/>
          </p:nvSpPr>
          <p:spPr>
            <a:xfrm>
              <a:off x="3500718" y="3877236"/>
              <a:ext cx="1174377" cy="11743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5" name="Oval 14">
              <a:extLst>
                <a:ext uri="{FF2B5EF4-FFF2-40B4-BE49-F238E27FC236}">
                  <a16:creationId xmlns:a16="http://schemas.microsoft.com/office/drawing/2014/main" id="{6DFC9C25-16C8-4579-B98D-3F3CDF888816}"/>
                </a:ext>
              </a:extLst>
            </p:cNvPr>
            <p:cNvSpPr/>
            <p:nvPr/>
          </p:nvSpPr>
          <p:spPr>
            <a:xfrm>
              <a:off x="3291168" y="3667686"/>
              <a:ext cx="1593477" cy="159347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6" name="Oval 15">
              <a:extLst>
                <a:ext uri="{FF2B5EF4-FFF2-40B4-BE49-F238E27FC236}">
                  <a16:creationId xmlns:a16="http://schemas.microsoft.com/office/drawing/2014/main" id="{EB24C507-452E-4CAB-A137-8EDAC74DDA35}"/>
                </a:ext>
              </a:extLst>
            </p:cNvPr>
            <p:cNvSpPr/>
            <p:nvPr/>
          </p:nvSpPr>
          <p:spPr>
            <a:xfrm>
              <a:off x="3101788" y="3478306"/>
              <a:ext cx="1972237" cy="1972237"/>
            </a:xfrm>
            <a:prstGeom prst="ellipse">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7" name="Oval 16">
              <a:extLst>
                <a:ext uri="{FF2B5EF4-FFF2-40B4-BE49-F238E27FC236}">
                  <a16:creationId xmlns:a16="http://schemas.microsoft.com/office/drawing/2014/main" id="{80F0308D-2C9D-4359-BCC8-E2FEC5C9EDBF}"/>
                </a:ext>
              </a:extLst>
            </p:cNvPr>
            <p:cNvSpPr/>
            <p:nvPr/>
          </p:nvSpPr>
          <p:spPr>
            <a:xfrm>
              <a:off x="3832412"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8" name="Oval 17">
              <a:extLst>
                <a:ext uri="{FF2B5EF4-FFF2-40B4-BE49-F238E27FC236}">
                  <a16:creationId xmlns:a16="http://schemas.microsoft.com/office/drawing/2014/main" id="{2CC79478-F005-4FE0-B276-60E6E99F69B8}"/>
                </a:ext>
              </a:extLst>
            </p:cNvPr>
            <p:cNvSpPr/>
            <p:nvPr/>
          </p:nvSpPr>
          <p:spPr>
            <a:xfrm>
              <a:off x="4255994" y="4081183"/>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19" name="Oval 18">
              <a:extLst>
                <a:ext uri="{FF2B5EF4-FFF2-40B4-BE49-F238E27FC236}">
                  <a16:creationId xmlns:a16="http://schemas.microsoft.com/office/drawing/2014/main" id="{CC1AA491-FB14-4DEB-810D-9742991C9B47}"/>
                </a:ext>
              </a:extLst>
            </p:cNvPr>
            <p:cNvSpPr/>
            <p:nvPr/>
          </p:nvSpPr>
          <p:spPr>
            <a:xfrm>
              <a:off x="3719793" y="466388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0" name="Oval 19">
              <a:extLst>
                <a:ext uri="{FF2B5EF4-FFF2-40B4-BE49-F238E27FC236}">
                  <a16:creationId xmlns:a16="http://schemas.microsoft.com/office/drawing/2014/main" id="{930EBE36-6681-4EC4-85CA-0DEE95CC3F15}"/>
                </a:ext>
              </a:extLst>
            </p:cNvPr>
            <p:cNvSpPr/>
            <p:nvPr/>
          </p:nvSpPr>
          <p:spPr>
            <a:xfrm>
              <a:off x="4229100" y="4883524"/>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1" name="Oval 20">
              <a:extLst>
                <a:ext uri="{FF2B5EF4-FFF2-40B4-BE49-F238E27FC236}">
                  <a16:creationId xmlns:a16="http://schemas.microsoft.com/office/drawing/2014/main" id="{6A2F744A-C3CF-4CFC-8A9F-8F5D6A48AC5C}"/>
                </a:ext>
              </a:extLst>
            </p:cNvPr>
            <p:cNvSpPr/>
            <p:nvPr/>
          </p:nvSpPr>
          <p:spPr>
            <a:xfrm>
              <a:off x="4472548" y="4636995"/>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2" name="Oval 21">
              <a:extLst>
                <a:ext uri="{FF2B5EF4-FFF2-40B4-BE49-F238E27FC236}">
                  <a16:creationId xmlns:a16="http://schemas.microsoft.com/office/drawing/2014/main" id="{FC9169D8-5659-4C59-9055-6C47B2E4393C}"/>
                </a:ext>
              </a:extLst>
            </p:cNvPr>
            <p:cNvSpPr/>
            <p:nvPr/>
          </p:nvSpPr>
          <p:spPr>
            <a:xfrm>
              <a:off x="3577759" y="395399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3" name="Oval 22">
              <a:extLst>
                <a:ext uri="{FF2B5EF4-FFF2-40B4-BE49-F238E27FC236}">
                  <a16:creationId xmlns:a16="http://schemas.microsoft.com/office/drawing/2014/main" id="{964852E1-0C7F-4819-8C43-7935003D4DB9}"/>
                </a:ext>
              </a:extLst>
            </p:cNvPr>
            <p:cNvSpPr/>
            <p:nvPr/>
          </p:nvSpPr>
          <p:spPr>
            <a:xfrm>
              <a:off x="3946712" y="357355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4" name="Oval 23">
              <a:extLst>
                <a:ext uri="{FF2B5EF4-FFF2-40B4-BE49-F238E27FC236}">
                  <a16:creationId xmlns:a16="http://schemas.microsoft.com/office/drawing/2014/main" id="{C4F4B1EE-C552-4537-BEB0-EADE8533B8E5}"/>
                </a:ext>
              </a:extLst>
            </p:cNvPr>
            <p:cNvSpPr/>
            <p:nvPr/>
          </p:nvSpPr>
          <p:spPr>
            <a:xfrm>
              <a:off x="3218330" y="418203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5" name="Oval 24">
              <a:extLst>
                <a:ext uri="{FF2B5EF4-FFF2-40B4-BE49-F238E27FC236}">
                  <a16:creationId xmlns:a16="http://schemas.microsoft.com/office/drawing/2014/main" id="{191D6E0D-CCE4-4265-B856-21B9E87BED3C}"/>
                </a:ext>
              </a:extLst>
            </p:cNvPr>
            <p:cNvSpPr/>
            <p:nvPr/>
          </p:nvSpPr>
          <p:spPr>
            <a:xfrm>
              <a:off x="3445530" y="4945157"/>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6" name="Oval 25">
              <a:extLst>
                <a:ext uri="{FF2B5EF4-FFF2-40B4-BE49-F238E27FC236}">
                  <a16:creationId xmlns:a16="http://schemas.microsoft.com/office/drawing/2014/main" id="{8746A995-049D-437F-A5CA-F9A2D8F84FCB}"/>
                </a:ext>
              </a:extLst>
            </p:cNvPr>
            <p:cNvSpPr/>
            <p:nvPr/>
          </p:nvSpPr>
          <p:spPr>
            <a:xfrm>
              <a:off x="3605493" y="525219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7" name="Oval 26">
              <a:extLst>
                <a:ext uri="{FF2B5EF4-FFF2-40B4-BE49-F238E27FC236}">
                  <a16:creationId xmlns:a16="http://schemas.microsoft.com/office/drawing/2014/main" id="{EE01A210-C01F-495B-9444-F797E3122A07}"/>
                </a:ext>
              </a:extLst>
            </p:cNvPr>
            <p:cNvSpPr/>
            <p:nvPr/>
          </p:nvSpPr>
          <p:spPr>
            <a:xfrm>
              <a:off x="4967848" y="4466386"/>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sp>
          <p:nvSpPr>
            <p:cNvPr id="28" name="Oval 27">
              <a:extLst>
                <a:ext uri="{FF2B5EF4-FFF2-40B4-BE49-F238E27FC236}">
                  <a16:creationId xmlns:a16="http://schemas.microsoft.com/office/drawing/2014/main" id="{D7DB6E37-6960-4B2E-9BA5-626211399B9A}"/>
                </a:ext>
              </a:extLst>
            </p:cNvPr>
            <p:cNvSpPr/>
            <p:nvPr/>
          </p:nvSpPr>
          <p:spPr>
            <a:xfrm>
              <a:off x="4760820" y="3788709"/>
              <a:ext cx="228600" cy="2286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73"/>
            </a:p>
          </p:txBody>
        </p:sp>
      </p:grpSp>
      <p:cxnSp>
        <p:nvCxnSpPr>
          <p:cNvPr id="4" name="Straight Arrow Connector 3">
            <a:extLst>
              <a:ext uri="{FF2B5EF4-FFF2-40B4-BE49-F238E27FC236}">
                <a16:creationId xmlns:a16="http://schemas.microsoft.com/office/drawing/2014/main" id="{3927DB89-D346-4F13-9804-ED7567A15B65}"/>
              </a:ext>
            </a:extLst>
          </p:cNvPr>
          <p:cNvCxnSpPr>
            <a:cxnSpLocks/>
            <a:stCxn id="12" idx="6"/>
          </p:cNvCxnSpPr>
          <p:nvPr/>
        </p:nvCxnSpPr>
        <p:spPr>
          <a:xfrm>
            <a:off x="6566636" y="3963864"/>
            <a:ext cx="2024914" cy="0"/>
          </a:xfrm>
          <a:prstGeom prst="straightConnector1">
            <a:avLst/>
          </a:prstGeom>
          <a:ln w="76200">
            <a:solidFill>
              <a:schemeClr val="accent3">
                <a:lumMod val="2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583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Azure PPT Template - 2018">
  <a:themeElements>
    <a:clrScheme name="Azure DevOps">
      <a:dk1>
        <a:srgbClr val="000000"/>
      </a:dk1>
      <a:lt1>
        <a:srgbClr val="FFFFFF"/>
      </a:lt1>
      <a:dk2>
        <a:srgbClr val="0078D7"/>
      </a:dk2>
      <a:lt2>
        <a:srgbClr val="FFFFFF"/>
      </a:lt2>
      <a:accent1>
        <a:srgbClr val="0078D7"/>
      </a:accent1>
      <a:accent2>
        <a:srgbClr val="4DB0FF"/>
      </a:accent2>
      <a:accent3>
        <a:srgbClr val="B1D6F2"/>
      </a:accent3>
      <a:accent4>
        <a:srgbClr val="035AA0"/>
      </a:accent4>
      <a:accent5>
        <a:srgbClr val="94D0FF"/>
      </a:accent5>
      <a:accent6>
        <a:srgbClr val="797979"/>
      </a:accent6>
      <a:hlink>
        <a:srgbClr val="0078D7"/>
      </a:hlink>
      <a:folHlink>
        <a:srgbClr val="0078D7"/>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_DevOps  -  Read-Only" id="{9D9D5239-5A0B-41FC-9751-68FB4668A72D}" vid="{68933968-6CE3-4586-BD45-68FF0E6A71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711AA28582B974CA9923F348E242705" ma:contentTypeVersion="2" ma:contentTypeDescription="Create a new document." ma:contentTypeScope="" ma:versionID="74a62e2798b8880cc8d1e6a0c464fad3">
  <xsd:schema xmlns:xsd="http://www.w3.org/2001/XMLSchema" xmlns:xs="http://www.w3.org/2001/XMLSchema" xmlns:p="http://schemas.microsoft.com/office/2006/metadata/properties" xmlns:ns2="b48aa985-5d55-4639-b9d2-55fd5a738350" targetNamespace="http://schemas.microsoft.com/office/2006/metadata/properties" ma:root="true" ma:fieldsID="9ef9b4afd4dbbeb927822d88293abef6" ns2:_="">
    <xsd:import namespace="b48aa985-5d55-4639-b9d2-55fd5a738350"/>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48aa985-5d55-4639-b9d2-55fd5a73835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8DF3CF9-113C-4F64-A7EB-296693489C1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48aa985-5d55-4639-b9d2-55fd5a73835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2A15399-885A-441B-A114-CB6E80EBF6A5}">
  <ds:schemaRefs>
    <ds:schemaRef ds:uri="http://purl.org/dc/terms/"/>
    <ds:schemaRef ds:uri="http://schemas.openxmlformats.org/package/2006/metadata/core-properties"/>
    <ds:schemaRef ds:uri="b48aa985-5d55-4639-b9d2-55fd5a738350"/>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A0CFF515-FEE6-4B9C-8B96-C300A006337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Azure_DevOps</Template>
  <TotalTime>4124</TotalTime>
  <Words>628</Words>
  <Application>Microsoft Office PowerPoint</Application>
  <PresentationFormat>Custom</PresentationFormat>
  <Paragraphs>150</Paragraphs>
  <Slides>41</Slides>
  <Notes>19</Notes>
  <HiddenSlides>7</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Arial</vt:lpstr>
      <vt:lpstr>Calibri</vt:lpstr>
      <vt:lpstr>Segoe UI</vt:lpstr>
      <vt:lpstr>Segoe UI Light</vt:lpstr>
      <vt:lpstr>Segoe UI Semibold</vt:lpstr>
      <vt:lpstr>Segoe UI Semilight</vt:lpstr>
      <vt:lpstr>Wingdings</vt:lpstr>
      <vt:lpstr>Wingdings 3</vt:lpstr>
      <vt:lpstr>Azure PPT Template - 2018</vt:lpstr>
      <vt:lpstr>A little bit about my team</vt:lpstr>
      <vt:lpstr>PowerPoint Presentation</vt:lpstr>
      <vt:lpstr>DevOps at Microsoft</vt:lpstr>
      <vt:lpstr>How does Azure DevOps deliver it’s services to customers?</vt:lpstr>
      <vt:lpstr>PowerPoint Presentation</vt:lpstr>
      <vt:lpstr>PowerPoint Presentation</vt:lpstr>
      <vt:lpstr>PowerPoint Presentation</vt:lpstr>
      <vt:lpstr>PowerPoint Presentation</vt:lpstr>
      <vt:lpstr>PowerPoint Presentation</vt:lpstr>
      <vt:lpstr>PowerPoint Presentation</vt:lpstr>
      <vt:lpstr>Deployment trains</vt:lpstr>
      <vt:lpstr>PowerPoint Presentation</vt:lpstr>
      <vt:lpstr>PowerPoint Presentation</vt:lpstr>
      <vt:lpstr>We deploy product increments every sprint and hotfixes daily (at least)</vt:lpstr>
      <vt:lpstr>Our Git branching strategy on one slide</vt:lpstr>
      <vt:lpstr>Pull requests and automation</vt:lpstr>
      <vt:lpstr>PowerPoint Presentation</vt:lpstr>
      <vt:lpstr>PowerPoint Presentation</vt:lpstr>
      <vt:lpstr>What about testing?</vt:lpstr>
      <vt:lpstr>What about testing quality?</vt:lpstr>
      <vt:lpstr>Optimize testing mix to reduce cycle time</vt:lpstr>
      <vt:lpstr>Shifting left: integration testing on PR</vt:lpstr>
      <vt:lpstr>PowerPoint Presentation</vt:lpstr>
      <vt:lpstr>PowerPoint Presentation</vt:lpstr>
      <vt:lpstr>Managing work that spans multiple sprints</vt:lpstr>
      <vt:lpstr>Feature flags to control exposure</vt:lpstr>
      <vt:lpstr>Quality of experience: using feature flags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do we know if we should keep a feature flag on or not?</vt:lpstr>
      <vt:lpstr>Using telemetry to make decisions</vt:lpstr>
      <vt:lpstr>PowerPoint Presentation</vt:lpstr>
      <vt:lpstr>Using data to understand problems helps to inform the next problems we are going to solve.</vt:lpstr>
      <vt:lpstr>Planning Horizons</vt:lpstr>
      <vt:lpstr>Live site and security are largely prioritized over everything else.</vt:lpstr>
      <vt:lpstr>Security Mindset is Assume Breach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Notes</dc:title>
  <dc:creator>Mitch Denny</dc:creator>
  <cp:keywords/>
  <cp:lastModifiedBy>Mitch Denny</cp:lastModifiedBy>
  <cp:revision>27</cp:revision>
  <dcterms:created xsi:type="dcterms:W3CDTF">2018-09-18T19:17:17Z</dcterms:created>
  <dcterms:modified xsi:type="dcterms:W3CDTF">2018-10-03T03:09:07Z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0x010100C711AA28582B974CA9923F348E242705</vt:lpwstr>
  </property>
  <property fmtid="{D5CDD505-2E9C-101B-9397-08002B2CF9AE}" pid="3" name="DocVizMetadataToken">
    <vt:lpwstr>600x450x1</vt:lpwstr>
  </property>
  <property fmtid="{D5CDD505-2E9C-101B-9397-08002B2CF9AE}" pid="4" name="MSIP_Label_f42aa342-8706-4288-bd11-ebb85995028c_Enabled">
    <vt:lpwstr>True</vt:lpwstr>
  </property>
  <property fmtid="{D5CDD505-2E9C-101B-9397-08002B2CF9AE}" pid="5" name="MSIP_Label_f42aa342-8706-4288-bd11-ebb85995028c_SiteId">
    <vt:lpwstr>72f988bf-86f1-41af-91ab-2d7cd011db47</vt:lpwstr>
  </property>
  <property fmtid="{D5CDD505-2E9C-101B-9397-08002B2CF9AE}" pid="6" name="MSIP_Label_f42aa342-8706-4288-bd11-ebb85995028c_Owner">
    <vt:lpwstr>v-juchri@microsoft.com</vt:lpwstr>
  </property>
  <property fmtid="{D5CDD505-2E9C-101B-9397-08002B2CF9AE}" pid="7" name="MSIP_Label_f42aa342-8706-4288-bd11-ebb85995028c_SetDate">
    <vt:lpwstr>2018-02-23T23:28:10.4033600Z</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